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82" r:id="rId6"/>
    <p:sldId id="274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3" r:id="rId18"/>
    <p:sldId id="288" r:id="rId19"/>
    <p:sldId id="283" r:id="rId20"/>
    <p:sldId id="275" r:id="rId21"/>
    <p:sldId id="270" r:id="rId22"/>
    <p:sldId id="271" r:id="rId23"/>
    <p:sldId id="287" r:id="rId24"/>
    <p:sldId id="272" r:id="rId25"/>
    <p:sldId id="276" r:id="rId26"/>
    <p:sldId id="277" r:id="rId27"/>
    <p:sldId id="278" r:id="rId28"/>
    <p:sldId id="279" r:id="rId29"/>
    <p:sldId id="280" r:id="rId30"/>
    <p:sldId id="286" r:id="rId31"/>
    <p:sldId id="281" r:id="rId3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9C"/>
    <a:srgbClr val="F6F6F6"/>
    <a:srgbClr val="1C449C"/>
    <a:srgbClr val="66CCFF"/>
    <a:srgbClr val="00CC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D0651-A730-473F-BEC8-7E21E74E8D93}" v="130" dt="2022-01-01T21:29:49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5" autoAdjust="0"/>
    <p:restoredTop sz="94660"/>
  </p:normalViewPr>
  <p:slideViewPr>
    <p:cSldViewPr snapToGrid="0">
      <p:cViewPr>
        <p:scale>
          <a:sx n="90" d="100"/>
          <a:sy n="90" d="100"/>
        </p:scale>
        <p:origin x="596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37155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CD615BD6-3154-4EEB-A2E7-7626C98D1858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2DFA547B-1E11-423F-AB9F-5507A0588B20}" type="parTrans" cxnId="{69A4500E-C5CE-433B-85ED-996AEE38A2F3}">
      <dgm:prSet/>
      <dgm:spPr/>
      <dgm:t>
        <a:bodyPr/>
        <a:lstStyle/>
        <a:p>
          <a:pPr rtl="1"/>
          <a:endParaRPr lang="he-IL"/>
        </a:p>
      </dgm:t>
    </dgm:pt>
    <dgm:pt modelId="{2D8E7C4B-D02E-4CA4-9DE4-F390AB969B83}" type="sibTrans" cxnId="{69A4500E-C5CE-433B-85ED-996AEE38A2F3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B8248E1A-5FE0-4A31-9206-CF1279F41BC0}" type="pres">
      <dgm:prSet presAssocID="{44387CDA-F01E-416E-BA9D-CB6D11EBE3DD}" presName="sibTrans" presStyleLbl="sibTrans2D1" presStyleIdx="7" presStyleCnt="8"/>
      <dgm:spPr/>
    </dgm:pt>
    <dgm:pt modelId="{D970C2F8-53D3-4C2E-A80D-7E3115392302}" type="pres">
      <dgm:prSet presAssocID="{44387CDA-F01E-416E-BA9D-CB6D11EBE3DD}" presName="connectorText" presStyleLbl="sibTrans2D1" presStyleIdx="7" presStyleCnt="8"/>
      <dgm:spPr/>
    </dgm:pt>
    <dgm:pt modelId="{503A7703-B8B3-4986-BBED-8009848550DD}" type="pres">
      <dgm:prSet presAssocID="{CD615BD6-3154-4EEB-A2E7-7626C98D1858}" presName="node" presStyleLbl="node1" presStyleIdx="8" presStyleCnt="9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69A4500E-C5CE-433B-85ED-996AEE38A2F3}" srcId="{B1AED74D-6D9D-41AE-8B05-F7618038F867}" destId="{CD615BD6-3154-4EEB-A2E7-7626C98D1858}" srcOrd="8" destOrd="0" parTransId="{2DFA547B-1E11-423F-AB9F-5507A0588B20}" sibTransId="{2D8E7C4B-D02E-4CA4-9DE4-F390AB969B83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ED38031D-FDC8-494A-B960-93E629C87C0A}" type="presOf" srcId="{CD615BD6-3154-4EEB-A2E7-7626C98D1858}" destId="{503A7703-B8B3-4986-BBED-8009848550DD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F9BFC432-7A84-4B7D-A795-4CD16305C34D}" type="presOf" srcId="{44387CDA-F01E-416E-BA9D-CB6D11EBE3DD}" destId="{D970C2F8-53D3-4C2E-A80D-7E3115392302}" srcOrd="1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51DD1EC0-B4D2-45A3-BD28-FD069B7662A9}" type="presOf" srcId="{44387CDA-F01E-416E-BA9D-CB6D11EBE3DD}" destId="{B8248E1A-5FE0-4A31-9206-CF1279F41BC0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A692784D-E088-435A-9A66-FD1E71605CF5}" type="presParOf" srcId="{4579B20E-B82C-426B-8E8B-E8F68D13BBD9}" destId="{B8248E1A-5FE0-4A31-9206-CF1279F41BC0}" srcOrd="15" destOrd="0" presId="urn:microsoft.com/office/officeart/2005/8/layout/process1"/>
    <dgm:cxn modelId="{6CD927C5-A6D2-47C2-91C1-185AE26C1B46}" type="presParOf" srcId="{B8248E1A-5FE0-4A31-9206-CF1279F41BC0}" destId="{D970C2F8-53D3-4C2E-A80D-7E3115392302}" srcOrd="0" destOrd="0" presId="urn:microsoft.com/office/officeart/2005/8/layout/process1"/>
    <dgm:cxn modelId="{B40FA402-9EF7-4F88-9856-B176F9EEC0C4}" type="presParOf" srcId="{4579B20E-B82C-426B-8E8B-E8F68D13BBD9}" destId="{503A7703-B8B3-4986-BBED-8009848550DD}" srcOrd="16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E2332985-1E6E-4488-961F-66E94316B5CF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8189F252-1CEB-4015-B6EF-FF2D34D33536}" type="parTrans" cxnId="{E771BEAF-8873-4268-AC9E-BACF7F85B5A5}">
      <dgm:prSet/>
      <dgm:spPr/>
      <dgm:t>
        <a:bodyPr/>
        <a:lstStyle/>
        <a:p>
          <a:pPr rtl="1"/>
          <a:endParaRPr lang="he-IL"/>
        </a:p>
      </dgm:t>
    </dgm:pt>
    <dgm:pt modelId="{F8A55A99-4051-43DF-9508-D077984152CA}" type="sibTrans" cxnId="{E771BEAF-8873-4268-AC9E-BACF7F85B5A5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A743A908-4737-4915-905E-28101867C554}" type="pres">
      <dgm:prSet presAssocID="{44387CDA-F01E-416E-BA9D-CB6D11EBE3DD}" presName="sibTrans" presStyleLbl="sibTrans2D1" presStyleIdx="7" presStyleCnt="8"/>
      <dgm:spPr/>
    </dgm:pt>
    <dgm:pt modelId="{23067EF9-DDF0-4AEE-912A-A395E78FFC18}" type="pres">
      <dgm:prSet presAssocID="{44387CDA-F01E-416E-BA9D-CB6D11EBE3DD}" presName="connectorText" presStyleLbl="sibTrans2D1" presStyleIdx="7" presStyleCnt="8"/>
      <dgm:spPr/>
    </dgm:pt>
    <dgm:pt modelId="{C53ED47B-88B4-4F32-B125-55F1ABC5EC06}" type="pres">
      <dgm:prSet presAssocID="{E2332985-1E6E-4488-961F-66E94316B5CF}" presName="node" presStyleLbl="node1" presStyleIdx="8" presStyleCnt="9">
        <dgm:presLayoutVars>
          <dgm:bulletEnabled val="1"/>
        </dgm:presLayoutVars>
      </dgm:prSet>
      <dgm:spPr/>
    </dgm:pt>
  </dgm:ptLst>
  <dgm:cxnLst>
    <dgm:cxn modelId="{58654809-F7EA-412E-876A-28298D4B8315}" type="presOf" srcId="{44387CDA-F01E-416E-BA9D-CB6D11EBE3DD}" destId="{23067EF9-DDF0-4AEE-912A-A395E78FFC18}" srcOrd="1" destOrd="0" presId="urn:microsoft.com/office/officeart/2005/8/layout/process1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3B4B0F45-6BAC-4ED3-B730-C70A7D05CC1D}" type="presOf" srcId="{44387CDA-F01E-416E-BA9D-CB6D11EBE3DD}" destId="{A743A908-4737-4915-905E-28101867C554}" srcOrd="0" destOrd="0" presId="urn:microsoft.com/office/officeart/2005/8/layout/process1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E771BEAF-8873-4268-AC9E-BACF7F85B5A5}" srcId="{B1AED74D-6D9D-41AE-8B05-F7618038F867}" destId="{E2332985-1E6E-4488-961F-66E94316B5CF}" srcOrd="8" destOrd="0" parTransId="{8189F252-1CEB-4015-B6EF-FF2D34D33536}" sibTransId="{F8A55A99-4051-43DF-9508-D077984152CA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250A33C7-2319-44FA-8FF0-477820B8AA3E}" type="presOf" srcId="{E2332985-1E6E-4488-961F-66E94316B5CF}" destId="{C53ED47B-88B4-4F32-B125-55F1ABC5EC06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BC31892F-8000-43FF-8659-04884E1ABC56}" type="presParOf" srcId="{4579B20E-B82C-426B-8E8B-E8F68D13BBD9}" destId="{A743A908-4737-4915-905E-28101867C554}" srcOrd="15" destOrd="0" presId="urn:microsoft.com/office/officeart/2005/8/layout/process1"/>
    <dgm:cxn modelId="{933A65DD-7B48-4E63-A609-171233CA6B6C}" type="presParOf" srcId="{A743A908-4737-4915-905E-28101867C554}" destId="{23067EF9-DDF0-4AEE-912A-A395E78FFC18}" srcOrd="0" destOrd="0" presId="urn:microsoft.com/office/officeart/2005/8/layout/process1"/>
    <dgm:cxn modelId="{4D13320E-7A17-4829-A53B-B53E45B4214A}" type="presParOf" srcId="{4579B20E-B82C-426B-8E8B-E8F68D13BBD9}" destId="{C53ED47B-88B4-4F32-B125-55F1ABC5EC06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8D88FACC-72A4-490A-A5D3-764F10325864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D54DE97F-B177-4DC6-AAAA-112FBB00F1D5}" type="parTrans" cxnId="{54EB3908-3AE4-4094-8DB6-06A93DA67839}">
      <dgm:prSet/>
      <dgm:spPr/>
      <dgm:t>
        <a:bodyPr/>
        <a:lstStyle/>
        <a:p>
          <a:pPr rtl="1"/>
          <a:endParaRPr lang="he-IL"/>
        </a:p>
      </dgm:t>
    </dgm:pt>
    <dgm:pt modelId="{3BCD47F8-857E-4871-B6EE-6C60C73F3FB9}" type="sibTrans" cxnId="{54EB3908-3AE4-4094-8DB6-06A93DA67839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B41E351F-6E32-4001-B113-E2BE4D09ADA4}" type="pres">
      <dgm:prSet presAssocID="{44387CDA-F01E-416E-BA9D-CB6D11EBE3DD}" presName="sibTrans" presStyleLbl="sibTrans2D1" presStyleIdx="7" presStyleCnt="8"/>
      <dgm:spPr/>
    </dgm:pt>
    <dgm:pt modelId="{55B5BCE7-575C-4DED-B866-E1B70799B2A5}" type="pres">
      <dgm:prSet presAssocID="{44387CDA-F01E-416E-BA9D-CB6D11EBE3DD}" presName="connectorText" presStyleLbl="sibTrans2D1" presStyleIdx="7" presStyleCnt="8"/>
      <dgm:spPr/>
    </dgm:pt>
    <dgm:pt modelId="{A1C8F769-AD9D-4541-A968-5D895DC044F8}" type="pres">
      <dgm:prSet presAssocID="{8D88FACC-72A4-490A-A5D3-764F10325864}" presName="node" presStyleLbl="node1" presStyleIdx="8" presStyleCnt="9">
        <dgm:presLayoutVars>
          <dgm:bulletEnabled val="1"/>
        </dgm:presLayoutVars>
      </dgm:prSet>
      <dgm:spPr/>
    </dgm:pt>
  </dgm:ptLst>
  <dgm:cxnLst>
    <dgm:cxn modelId="{54EB3908-3AE4-4094-8DB6-06A93DA67839}" srcId="{B1AED74D-6D9D-41AE-8B05-F7618038F867}" destId="{8D88FACC-72A4-490A-A5D3-764F10325864}" srcOrd="8" destOrd="0" parTransId="{D54DE97F-B177-4DC6-AAAA-112FBB00F1D5}" sibTransId="{3BCD47F8-857E-4871-B6EE-6C60C73F3FB9}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2F71E319-0B08-40C0-A1D0-5C13F28DB12A}" type="presOf" srcId="{44387CDA-F01E-416E-BA9D-CB6D11EBE3DD}" destId="{B41E351F-6E32-4001-B113-E2BE4D09ADA4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26C0CFA7-6378-4DDD-B76B-D6063EB5E705}" type="presOf" srcId="{8D88FACC-72A4-490A-A5D3-764F10325864}" destId="{A1C8F769-AD9D-4541-A968-5D895DC044F8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05FB69E8-CF11-4CD9-928D-6DD0ABFF826F}" type="presOf" srcId="{44387CDA-F01E-416E-BA9D-CB6D11EBE3DD}" destId="{55B5BCE7-575C-4DED-B866-E1B70799B2A5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B63A2B44-51AB-4F62-B83D-D1A0123653D6}" type="presParOf" srcId="{4579B20E-B82C-426B-8E8B-E8F68D13BBD9}" destId="{B41E351F-6E32-4001-B113-E2BE4D09ADA4}" srcOrd="15" destOrd="0" presId="urn:microsoft.com/office/officeart/2005/8/layout/process1"/>
    <dgm:cxn modelId="{7EE31895-DF8E-43E7-87BE-275C684FCA88}" type="presParOf" srcId="{B41E351F-6E32-4001-B113-E2BE4D09ADA4}" destId="{55B5BCE7-575C-4DED-B866-E1B70799B2A5}" srcOrd="0" destOrd="0" presId="urn:microsoft.com/office/officeart/2005/8/layout/process1"/>
    <dgm:cxn modelId="{42253816-5F38-4644-9BAF-C477F4958692}" type="presParOf" srcId="{4579B20E-B82C-426B-8E8B-E8F68D13BBD9}" destId="{A1C8F769-AD9D-4541-A968-5D895DC044F8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8D88FACC-72A4-490A-A5D3-764F10325864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D54DE97F-B177-4DC6-AAAA-112FBB00F1D5}" type="parTrans" cxnId="{54EB3908-3AE4-4094-8DB6-06A93DA67839}">
      <dgm:prSet/>
      <dgm:spPr/>
      <dgm:t>
        <a:bodyPr/>
        <a:lstStyle/>
        <a:p>
          <a:pPr rtl="1"/>
          <a:endParaRPr lang="he-IL"/>
        </a:p>
      </dgm:t>
    </dgm:pt>
    <dgm:pt modelId="{3BCD47F8-857E-4871-B6EE-6C60C73F3FB9}" type="sibTrans" cxnId="{54EB3908-3AE4-4094-8DB6-06A93DA67839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B41E351F-6E32-4001-B113-E2BE4D09ADA4}" type="pres">
      <dgm:prSet presAssocID="{44387CDA-F01E-416E-BA9D-CB6D11EBE3DD}" presName="sibTrans" presStyleLbl="sibTrans2D1" presStyleIdx="7" presStyleCnt="8"/>
      <dgm:spPr/>
    </dgm:pt>
    <dgm:pt modelId="{55B5BCE7-575C-4DED-B866-E1B70799B2A5}" type="pres">
      <dgm:prSet presAssocID="{44387CDA-F01E-416E-BA9D-CB6D11EBE3DD}" presName="connectorText" presStyleLbl="sibTrans2D1" presStyleIdx="7" presStyleCnt="8"/>
      <dgm:spPr/>
    </dgm:pt>
    <dgm:pt modelId="{A1C8F769-AD9D-4541-A968-5D895DC044F8}" type="pres">
      <dgm:prSet presAssocID="{8D88FACC-72A4-490A-A5D3-764F10325864}" presName="node" presStyleLbl="node1" presStyleIdx="8" presStyleCnt="9">
        <dgm:presLayoutVars>
          <dgm:bulletEnabled val="1"/>
        </dgm:presLayoutVars>
      </dgm:prSet>
      <dgm:spPr/>
    </dgm:pt>
  </dgm:ptLst>
  <dgm:cxnLst>
    <dgm:cxn modelId="{54EB3908-3AE4-4094-8DB6-06A93DA67839}" srcId="{B1AED74D-6D9D-41AE-8B05-F7618038F867}" destId="{8D88FACC-72A4-490A-A5D3-764F10325864}" srcOrd="8" destOrd="0" parTransId="{D54DE97F-B177-4DC6-AAAA-112FBB00F1D5}" sibTransId="{3BCD47F8-857E-4871-B6EE-6C60C73F3FB9}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2F71E319-0B08-40C0-A1D0-5C13F28DB12A}" type="presOf" srcId="{44387CDA-F01E-416E-BA9D-CB6D11EBE3DD}" destId="{B41E351F-6E32-4001-B113-E2BE4D09ADA4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26C0CFA7-6378-4DDD-B76B-D6063EB5E705}" type="presOf" srcId="{8D88FACC-72A4-490A-A5D3-764F10325864}" destId="{A1C8F769-AD9D-4541-A968-5D895DC044F8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05FB69E8-CF11-4CD9-928D-6DD0ABFF826F}" type="presOf" srcId="{44387CDA-F01E-416E-BA9D-CB6D11EBE3DD}" destId="{55B5BCE7-575C-4DED-B866-E1B70799B2A5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B63A2B44-51AB-4F62-B83D-D1A0123653D6}" type="presParOf" srcId="{4579B20E-B82C-426B-8E8B-E8F68D13BBD9}" destId="{B41E351F-6E32-4001-B113-E2BE4D09ADA4}" srcOrd="15" destOrd="0" presId="urn:microsoft.com/office/officeart/2005/8/layout/process1"/>
    <dgm:cxn modelId="{7EE31895-DF8E-43E7-87BE-275C684FCA88}" type="presParOf" srcId="{B41E351F-6E32-4001-B113-E2BE4D09ADA4}" destId="{55B5BCE7-575C-4DED-B866-E1B70799B2A5}" srcOrd="0" destOrd="0" presId="urn:microsoft.com/office/officeart/2005/8/layout/process1"/>
    <dgm:cxn modelId="{42253816-5F38-4644-9BAF-C477F4958692}" type="presParOf" srcId="{4579B20E-B82C-426B-8E8B-E8F68D13BBD9}" destId="{A1C8F769-AD9D-4541-A968-5D895DC044F8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01ACEEB9-C29E-4BDC-AB43-ACADC48172AB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39B2B3E3-CDC0-41B0-9261-56BA9EB4FA47}" type="parTrans" cxnId="{BF389399-F86E-4415-889E-C8FC7B601F92}">
      <dgm:prSet/>
      <dgm:spPr/>
      <dgm:t>
        <a:bodyPr/>
        <a:lstStyle/>
        <a:p>
          <a:pPr rtl="1"/>
          <a:endParaRPr lang="he-IL"/>
        </a:p>
      </dgm:t>
    </dgm:pt>
    <dgm:pt modelId="{0E6148A4-9410-4A74-B2EA-932B0059A35C}" type="sibTrans" cxnId="{BF389399-F86E-4415-889E-C8FC7B601F92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C03780DE-DFA9-4E0D-AAF7-3A359785CD67}" type="pres">
      <dgm:prSet presAssocID="{44387CDA-F01E-416E-BA9D-CB6D11EBE3DD}" presName="sibTrans" presStyleLbl="sibTrans2D1" presStyleIdx="7" presStyleCnt="8"/>
      <dgm:spPr/>
    </dgm:pt>
    <dgm:pt modelId="{C8EDF136-673B-49CA-A2C9-A8672F99C533}" type="pres">
      <dgm:prSet presAssocID="{44387CDA-F01E-416E-BA9D-CB6D11EBE3DD}" presName="connectorText" presStyleLbl="sibTrans2D1" presStyleIdx="7" presStyleCnt="8"/>
      <dgm:spPr/>
    </dgm:pt>
    <dgm:pt modelId="{AB25F33C-2B22-4429-8A15-427B307FE173}" type="pres">
      <dgm:prSet presAssocID="{01ACEEB9-C29E-4BDC-AB43-ACADC48172AB}" presName="node" presStyleLbl="node1" presStyleIdx="8" presStyleCnt="9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9E59E229-FB08-4383-BE02-5418D8A437C5}" type="presOf" srcId="{44387CDA-F01E-416E-BA9D-CB6D11EBE3DD}" destId="{C03780DE-DFA9-4E0D-AAF7-3A359785CD6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BF389399-F86E-4415-889E-C8FC7B601F92}" srcId="{B1AED74D-6D9D-41AE-8B05-F7618038F867}" destId="{01ACEEB9-C29E-4BDC-AB43-ACADC48172AB}" srcOrd="8" destOrd="0" parTransId="{39B2B3E3-CDC0-41B0-9261-56BA9EB4FA47}" sibTransId="{0E6148A4-9410-4A74-B2EA-932B0059A35C}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CB2664AB-6916-4D81-978F-AF5BBF3BA7E0}" type="presOf" srcId="{44387CDA-F01E-416E-BA9D-CB6D11EBE3DD}" destId="{C8EDF136-673B-49CA-A2C9-A8672F99C533}" srcOrd="1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736F56E7-D70C-43DD-8CD9-CFE4E188DD70}" type="presOf" srcId="{01ACEEB9-C29E-4BDC-AB43-ACADC48172AB}" destId="{AB25F33C-2B22-4429-8A15-427B307FE173}" srcOrd="0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3A2B420D-D5E2-41CB-9785-D33C50F06E61}" type="presParOf" srcId="{4579B20E-B82C-426B-8E8B-E8F68D13BBD9}" destId="{C03780DE-DFA9-4E0D-AAF7-3A359785CD67}" srcOrd="15" destOrd="0" presId="urn:microsoft.com/office/officeart/2005/8/layout/process1"/>
    <dgm:cxn modelId="{C6851F73-C235-4CFF-9E22-ABE058DF912F}" type="presParOf" srcId="{C03780DE-DFA9-4E0D-AAF7-3A359785CD67}" destId="{C8EDF136-673B-49CA-A2C9-A8672F99C533}" srcOrd="0" destOrd="0" presId="urn:microsoft.com/office/officeart/2005/8/layout/process1"/>
    <dgm:cxn modelId="{3D49BD6F-6E9F-40C1-A1F4-05B27F0117E9}" type="presParOf" srcId="{4579B20E-B82C-426B-8E8B-E8F68D13BBD9}" destId="{AB25F33C-2B22-4429-8A15-427B307FE173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7D08CC16-5C56-4FB5-8A5B-F369A45EB593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8C769FE1-DACE-40FB-91E1-0B77266B75F7}" type="parTrans" cxnId="{3D1A75B4-CB7A-4238-982D-A9ABECBCA8FE}">
      <dgm:prSet/>
      <dgm:spPr/>
      <dgm:t>
        <a:bodyPr/>
        <a:lstStyle/>
        <a:p>
          <a:pPr rtl="1"/>
          <a:endParaRPr lang="he-IL"/>
        </a:p>
      </dgm:t>
    </dgm:pt>
    <dgm:pt modelId="{1883D0CD-63E1-46B3-9F20-21F4E0EF9709}" type="sibTrans" cxnId="{3D1A75B4-CB7A-4238-982D-A9ABECBCA8FE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A3B79025-F20D-4935-9BA5-1181599DE00D}" type="pres">
      <dgm:prSet presAssocID="{44387CDA-F01E-416E-BA9D-CB6D11EBE3DD}" presName="sibTrans" presStyleLbl="sibTrans2D1" presStyleIdx="7" presStyleCnt="8"/>
      <dgm:spPr/>
    </dgm:pt>
    <dgm:pt modelId="{E0560299-8209-4E4D-A6C3-79384C8A64C7}" type="pres">
      <dgm:prSet presAssocID="{44387CDA-F01E-416E-BA9D-CB6D11EBE3DD}" presName="connectorText" presStyleLbl="sibTrans2D1" presStyleIdx="7" presStyleCnt="8"/>
      <dgm:spPr/>
    </dgm:pt>
    <dgm:pt modelId="{B64E9AC3-BD03-42BE-AA91-7232A1DE488C}" type="pres">
      <dgm:prSet presAssocID="{7D08CC16-5C56-4FB5-8A5B-F369A45EB593}" presName="node" presStyleLbl="node1" presStyleIdx="8" presStyleCnt="9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30B094A6-B09E-43B3-93FB-2C9260E57091}" type="presOf" srcId="{7D08CC16-5C56-4FB5-8A5B-F369A45EB593}" destId="{B64E9AC3-BD03-42BE-AA91-7232A1DE488C}" srcOrd="0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4763A3AE-0FB7-4BE9-B86A-8AD9306345BE}" type="presOf" srcId="{44387CDA-F01E-416E-BA9D-CB6D11EBE3DD}" destId="{A3B79025-F20D-4935-9BA5-1181599DE00D}" srcOrd="0" destOrd="0" presId="urn:microsoft.com/office/officeart/2005/8/layout/process1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3D1A75B4-CB7A-4238-982D-A9ABECBCA8FE}" srcId="{B1AED74D-6D9D-41AE-8B05-F7618038F867}" destId="{7D08CC16-5C56-4FB5-8A5B-F369A45EB593}" srcOrd="8" destOrd="0" parTransId="{8C769FE1-DACE-40FB-91E1-0B77266B75F7}" sibTransId="{1883D0CD-63E1-46B3-9F20-21F4E0EF9709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66F05AE7-589D-4D0A-A009-57532AE1094B}" type="presOf" srcId="{44387CDA-F01E-416E-BA9D-CB6D11EBE3DD}" destId="{E0560299-8209-4E4D-A6C3-79384C8A64C7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0631CA7B-FCD2-4880-982A-969839BAFB57}" type="presParOf" srcId="{4579B20E-B82C-426B-8E8B-E8F68D13BBD9}" destId="{A3B79025-F20D-4935-9BA5-1181599DE00D}" srcOrd="15" destOrd="0" presId="urn:microsoft.com/office/officeart/2005/8/layout/process1"/>
    <dgm:cxn modelId="{2AB64022-0606-446E-ABBF-C2842A4970F1}" type="presParOf" srcId="{A3B79025-F20D-4935-9BA5-1181599DE00D}" destId="{E0560299-8209-4E4D-A6C3-79384C8A64C7}" srcOrd="0" destOrd="0" presId="urn:microsoft.com/office/officeart/2005/8/layout/process1"/>
    <dgm:cxn modelId="{FB307069-EBD5-4522-A79F-65DC27DE47E1}" type="presParOf" srcId="{4579B20E-B82C-426B-8E8B-E8F68D13BBD9}" destId="{B64E9AC3-BD03-42BE-AA91-7232A1DE488C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824278CB-65A0-49E1-9002-33A3A179A5B4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E363BB31-ED0E-4CE5-8A67-D291DCF9BEC2}" type="parTrans" cxnId="{F1BF29A2-4422-457A-890E-E666C6D78FEB}">
      <dgm:prSet/>
      <dgm:spPr/>
      <dgm:t>
        <a:bodyPr/>
        <a:lstStyle/>
        <a:p>
          <a:pPr rtl="1"/>
          <a:endParaRPr lang="he-IL"/>
        </a:p>
      </dgm:t>
    </dgm:pt>
    <dgm:pt modelId="{690C2577-F649-406D-A351-020E7CC5AC42}" type="sibTrans" cxnId="{F1BF29A2-4422-457A-890E-E666C6D78FEB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18D5CAA8-FDD5-4FEC-BD39-ACEBE6E35107}" type="pres">
      <dgm:prSet presAssocID="{44387CDA-F01E-416E-BA9D-CB6D11EBE3DD}" presName="sibTrans" presStyleLbl="sibTrans2D1" presStyleIdx="7" presStyleCnt="8"/>
      <dgm:spPr/>
    </dgm:pt>
    <dgm:pt modelId="{1AE415C7-0DDC-4DCA-B0C1-9C965CFE368C}" type="pres">
      <dgm:prSet presAssocID="{44387CDA-F01E-416E-BA9D-CB6D11EBE3DD}" presName="connectorText" presStyleLbl="sibTrans2D1" presStyleIdx="7" presStyleCnt="8"/>
      <dgm:spPr/>
    </dgm:pt>
    <dgm:pt modelId="{1BE2B4E8-0F4E-400E-8727-3E0E64AF9DBE}" type="pres">
      <dgm:prSet presAssocID="{824278CB-65A0-49E1-9002-33A3A179A5B4}" presName="node" presStyleLbl="node1" presStyleIdx="8" presStyleCnt="9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B439F27-17E2-4BBB-98A0-A5AE739E84ED}" type="presOf" srcId="{44387CDA-F01E-416E-BA9D-CB6D11EBE3DD}" destId="{18D5CAA8-FDD5-4FEC-BD39-ACEBE6E3510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8EDE794D-8C3D-40DC-9339-3F248F6115F1}" type="presOf" srcId="{824278CB-65A0-49E1-9002-33A3A179A5B4}" destId="{1BE2B4E8-0F4E-400E-8727-3E0E64AF9DBE}" srcOrd="0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A44C8B5A-B230-4967-A797-0117E109B006}" type="presOf" srcId="{44387CDA-F01E-416E-BA9D-CB6D11EBE3DD}" destId="{1AE415C7-0DDC-4DCA-B0C1-9C965CFE368C}" srcOrd="1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F1BF29A2-4422-457A-890E-E666C6D78FEB}" srcId="{B1AED74D-6D9D-41AE-8B05-F7618038F867}" destId="{824278CB-65A0-49E1-9002-33A3A179A5B4}" srcOrd="8" destOrd="0" parTransId="{E363BB31-ED0E-4CE5-8A67-D291DCF9BEC2}" sibTransId="{690C2577-F649-406D-A351-020E7CC5AC42}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83EF2686-23AC-420F-9D6C-25FE614BF4B3}" type="presParOf" srcId="{4579B20E-B82C-426B-8E8B-E8F68D13BBD9}" destId="{18D5CAA8-FDD5-4FEC-BD39-ACEBE6E35107}" srcOrd="15" destOrd="0" presId="urn:microsoft.com/office/officeart/2005/8/layout/process1"/>
    <dgm:cxn modelId="{E2C95E5C-C93C-42C4-9363-96BAEC05EC96}" type="presParOf" srcId="{18D5CAA8-FDD5-4FEC-BD39-ACEBE6E35107}" destId="{1AE415C7-0DDC-4DCA-B0C1-9C965CFE368C}" srcOrd="0" destOrd="0" presId="urn:microsoft.com/office/officeart/2005/8/layout/process1"/>
    <dgm:cxn modelId="{6211A4FD-356F-4A49-9444-A6870E2ED216}" type="presParOf" srcId="{4579B20E-B82C-426B-8E8B-E8F68D13BBD9}" destId="{1BE2B4E8-0F4E-400E-8727-3E0E64AF9DBE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57451B75-C3DE-4D6A-ADA4-D3D303200A0F}">
      <dgm:prSet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8C54F699-90E1-43EA-9EA3-9BD652D0514B}" type="parTrans" cxnId="{327C779A-48C5-4571-916A-13EA8327D5FE}">
      <dgm:prSet/>
      <dgm:spPr/>
      <dgm:t>
        <a:bodyPr/>
        <a:lstStyle/>
        <a:p>
          <a:pPr rtl="1"/>
          <a:endParaRPr lang="he-IL"/>
        </a:p>
      </dgm:t>
    </dgm:pt>
    <dgm:pt modelId="{E120CB96-3870-42FF-AC17-02E84004B7A7}" type="sibTrans" cxnId="{327C779A-48C5-4571-916A-13EA8327D5FE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5FD27F6C-258C-47DB-8B5C-A510C8BD8916}" type="pres">
      <dgm:prSet presAssocID="{44387CDA-F01E-416E-BA9D-CB6D11EBE3DD}" presName="sibTrans" presStyleLbl="sibTrans2D1" presStyleIdx="7" presStyleCnt="8"/>
      <dgm:spPr/>
    </dgm:pt>
    <dgm:pt modelId="{EDD230CF-3707-42D7-B395-8C2256662512}" type="pres">
      <dgm:prSet presAssocID="{44387CDA-F01E-416E-BA9D-CB6D11EBE3DD}" presName="connectorText" presStyleLbl="sibTrans2D1" presStyleIdx="7" presStyleCnt="8"/>
      <dgm:spPr/>
    </dgm:pt>
    <dgm:pt modelId="{C2237D33-77CD-4C11-AB42-BBAF314A0F96}" type="pres">
      <dgm:prSet presAssocID="{57451B75-C3DE-4D6A-ADA4-D3D303200A0F}" presName="node" presStyleLbl="node1" presStyleIdx="8" presStyleCnt="9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22BA5A38-292B-4877-B050-BE077BD955A8}" type="presOf" srcId="{44387CDA-F01E-416E-BA9D-CB6D11EBE3DD}" destId="{EDD230CF-3707-42D7-B395-8C2256662512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327C779A-48C5-4571-916A-13EA8327D5FE}" srcId="{B1AED74D-6D9D-41AE-8B05-F7618038F867}" destId="{57451B75-C3DE-4D6A-ADA4-D3D303200A0F}" srcOrd="8" destOrd="0" parTransId="{8C54F699-90E1-43EA-9EA3-9BD652D0514B}" sibTransId="{E120CB96-3870-42FF-AC17-02E84004B7A7}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385AA4CB-F658-408D-8829-3A4488B6D432}" type="presOf" srcId="{57451B75-C3DE-4D6A-ADA4-D3D303200A0F}" destId="{C2237D33-77CD-4C11-AB42-BBAF314A0F96}" srcOrd="0" destOrd="0" presId="urn:microsoft.com/office/officeart/2005/8/layout/process1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F62103F2-C9E7-47F2-B1C5-FF89CCB9AE05}" type="presOf" srcId="{44387CDA-F01E-416E-BA9D-CB6D11EBE3DD}" destId="{5FD27F6C-258C-47DB-8B5C-A510C8BD8916}" srcOrd="0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2321765B-6A2D-45A6-B1C8-3BF97126BFD3}" type="presParOf" srcId="{4579B20E-B82C-426B-8E8B-E8F68D13BBD9}" destId="{5FD27F6C-258C-47DB-8B5C-A510C8BD8916}" srcOrd="15" destOrd="0" presId="urn:microsoft.com/office/officeart/2005/8/layout/process1"/>
    <dgm:cxn modelId="{4FBF8D39-5412-4A95-94E3-2A2A339730D8}" type="presParOf" srcId="{5FD27F6C-258C-47DB-8B5C-A510C8BD8916}" destId="{EDD230CF-3707-42D7-B395-8C2256662512}" srcOrd="0" destOrd="0" presId="urn:microsoft.com/office/officeart/2005/8/layout/process1"/>
    <dgm:cxn modelId="{971A5108-C575-4FCB-83A1-3B0D3ED978CF}" type="presParOf" srcId="{4579B20E-B82C-426B-8E8B-E8F68D13BBD9}" destId="{C2237D33-77CD-4C11-AB42-BBAF314A0F96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53A185BB-60F3-4841-B435-70AD4A745A43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C898EBE4-B319-42F7-96D6-B96C7A206EE1}" type="par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DDD7F873-A13D-445E-8871-33904644FAF5}" type="sib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5781E5CF-96C3-4B96-B961-D43CE7696D19}" type="pres">
      <dgm:prSet presAssocID="{44387CDA-F01E-416E-BA9D-CB6D11EBE3DD}" presName="sibTrans" presStyleLbl="sibTrans2D1" presStyleIdx="7" presStyleCnt="8"/>
      <dgm:spPr/>
    </dgm:pt>
    <dgm:pt modelId="{0AB4A40F-CF81-46F0-8787-7DD1ECB8B1AB}" type="pres">
      <dgm:prSet presAssocID="{44387CDA-F01E-416E-BA9D-CB6D11EBE3DD}" presName="connectorText" presStyleLbl="sibTrans2D1" presStyleIdx="7" presStyleCnt="8"/>
      <dgm:spPr/>
    </dgm:pt>
    <dgm:pt modelId="{C56BC8F3-213A-494C-97F7-316620038071}" type="pres">
      <dgm:prSet presAssocID="{53A185BB-60F3-4841-B435-70AD4A745A43}" presName="node" presStyleLbl="node1" presStyleIdx="8" presStyleCnt="9">
        <dgm:presLayoutVars>
          <dgm:bulletEnabled val="1"/>
        </dgm:presLayoutVars>
      </dgm:prSet>
      <dgm:spPr/>
    </dgm:pt>
  </dgm:ptLst>
  <dgm:cxnLst>
    <dgm:cxn modelId="{50195D03-7731-4081-94D6-F8375F8D0C70}" type="presOf" srcId="{53A185BB-60F3-4841-B435-70AD4A745A43}" destId="{C56BC8F3-213A-494C-97F7-316620038071}" srcOrd="0" destOrd="0" presId="urn:microsoft.com/office/officeart/2005/8/layout/process1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9E6A982F-A1F6-4FAD-9604-C44D0953C097}" type="presOf" srcId="{44387CDA-F01E-416E-BA9D-CB6D11EBE3DD}" destId="{5781E5CF-96C3-4B96-B961-D43CE7696D19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5A78A361-87C5-49C8-9F02-63FCB4AFD7A1}" srcId="{B1AED74D-6D9D-41AE-8B05-F7618038F867}" destId="{53A185BB-60F3-4841-B435-70AD4A745A43}" srcOrd="8" destOrd="0" parTransId="{C898EBE4-B319-42F7-96D6-B96C7A206EE1}" sibTransId="{DDD7F873-A13D-445E-8871-33904644FAF5}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DEA7DCE5-D1A9-42DA-99F9-AE36EC849808}" type="presOf" srcId="{44387CDA-F01E-416E-BA9D-CB6D11EBE3DD}" destId="{0AB4A40F-CF81-46F0-8787-7DD1ECB8B1AB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6D0CC549-7337-4416-A188-2B2FEE3E72A1}" type="presParOf" srcId="{4579B20E-B82C-426B-8E8B-E8F68D13BBD9}" destId="{5781E5CF-96C3-4B96-B961-D43CE7696D19}" srcOrd="15" destOrd="0" presId="urn:microsoft.com/office/officeart/2005/8/layout/process1"/>
    <dgm:cxn modelId="{BF07D260-92BB-4144-89BB-1DE94411D5EA}" type="presParOf" srcId="{5781E5CF-96C3-4B96-B961-D43CE7696D19}" destId="{0AB4A40F-CF81-46F0-8787-7DD1ECB8B1AB}" srcOrd="0" destOrd="0" presId="urn:microsoft.com/office/officeart/2005/8/layout/process1"/>
    <dgm:cxn modelId="{98CC1F10-7AD4-4043-BF6D-70AED884C53C}" type="presParOf" srcId="{4579B20E-B82C-426B-8E8B-E8F68D13BBD9}" destId="{C56BC8F3-213A-494C-97F7-316620038071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34477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53A185BB-60F3-4841-B435-70AD4A745A43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C898EBE4-B319-42F7-96D6-B96C7A206EE1}" type="par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DDD7F873-A13D-445E-8871-33904644FAF5}" type="sib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5781E5CF-96C3-4B96-B961-D43CE7696D19}" type="pres">
      <dgm:prSet presAssocID="{44387CDA-F01E-416E-BA9D-CB6D11EBE3DD}" presName="sibTrans" presStyleLbl="sibTrans2D1" presStyleIdx="7" presStyleCnt="8"/>
      <dgm:spPr/>
    </dgm:pt>
    <dgm:pt modelId="{0AB4A40F-CF81-46F0-8787-7DD1ECB8B1AB}" type="pres">
      <dgm:prSet presAssocID="{44387CDA-F01E-416E-BA9D-CB6D11EBE3DD}" presName="connectorText" presStyleLbl="sibTrans2D1" presStyleIdx="7" presStyleCnt="8"/>
      <dgm:spPr/>
    </dgm:pt>
    <dgm:pt modelId="{C56BC8F3-213A-494C-97F7-316620038071}" type="pres">
      <dgm:prSet presAssocID="{53A185BB-60F3-4841-B435-70AD4A745A43}" presName="node" presStyleLbl="node1" presStyleIdx="8" presStyleCnt="9">
        <dgm:presLayoutVars>
          <dgm:bulletEnabled val="1"/>
        </dgm:presLayoutVars>
      </dgm:prSet>
      <dgm:spPr/>
    </dgm:pt>
  </dgm:ptLst>
  <dgm:cxnLst>
    <dgm:cxn modelId="{50195D03-7731-4081-94D6-F8375F8D0C70}" type="presOf" srcId="{53A185BB-60F3-4841-B435-70AD4A745A43}" destId="{C56BC8F3-213A-494C-97F7-316620038071}" srcOrd="0" destOrd="0" presId="urn:microsoft.com/office/officeart/2005/8/layout/process1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9E6A982F-A1F6-4FAD-9604-C44D0953C097}" type="presOf" srcId="{44387CDA-F01E-416E-BA9D-CB6D11EBE3DD}" destId="{5781E5CF-96C3-4B96-B961-D43CE7696D19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5A78A361-87C5-49C8-9F02-63FCB4AFD7A1}" srcId="{B1AED74D-6D9D-41AE-8B05-F7618038F867}" destId="{53A185BB-60F3-4841-B435-70AD4A745A43}" srcOrd="8" destOrd="0" parTransId="{C898EBE4-B319-42F7-96D6-B96C7A206EE1}" sibTransId="{DDD7F873-A13D-445E-8871-33904644FAF5}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DEA7DCE5-D1A9-42DA-99F9-AE36EC849808}" type="presOf" srcId="{44387CDA-F01E-416E-BA9D-CB6D11EBE3DD}" destId="{0AB4A40F-CF81-46F0-8787-7DD1ECB8B1AB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6D0CC549-7337-4416-A188-2B2FEE3E72A1}" type="presParOf" srcId="{4579B20E-B82C-426B-8E8B-E8F68D13BBD9}" destId="{5781E5CF-96C3-4B96-B961-D43CE7696D19}" srcOrd="15" destOrd="0" presId="urn:microsoft.com/office/officeart/2005/8/layout/process1"/>
    <dgm:cxn modelId="{BF07D260-92BB-4144-89BB-1DE94411D5EA}" type="presParOf" srcId="{5781E5CF-96C3-4B96-B961-D43CE7696D19}" destId="{0AB4A40F-CF81-46F0-8787-7DD1ECB8B1AB}" srcOrd="0" destOrd="0" presId="urn:microsoft.com/office/officeart/2005/8/layout/process1"/>
    <dgm:cxn modelId="{98CC1F10-7AD4-4043-BF6D-70AED884C53C}" type="presParOf" srcId="{4579B20E-B82C-426B-8E8B-E8F68D13BBD9}" destId="{C56BC8F3-213A-494C-97F7-316620038071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B6E9303D-B602-4757-A065-53EB93E0AC2D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gm:t>
    </dgm:pt>
    <dgm:pt modelId="{35AF7F7F-2507-43B4-94AC-17FFDEA74881}" type="par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2D4C8AAD-ADD9-4F11-A2D3-FCEEDFCD731D}" type="sibTrans" cxnId="{65DFC6CE-E56A-446C-A0C1-68DAF072502D}">
      <dgm:prSet/>
      <dgm:spPr/>
      <dgm:t>
        <a:bodyPr/>
        <a:lstStyle/>
        <a:p>
          <a:pPr rtl="1"/>
          <a:endParaRPr lang="he-IL"/>
        </a:p>
      </dgm:t>
    </dgm:pt>
    <dgm:pt modelId="{53A185BB-60F3-4841-B435-70AD4A745A43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gm:t>
    </dgm:pt>
    <dgm:pt modelId="{C898EBE4-B319-42F7-96D6-B96C7A206EE1}" type="par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DDD7F873-A13D-445E-8871-33904644FAF5}" type="sibTrans" cxnId="{5A78A361-87C5-49C8-9F02-63FCB4AFD7A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1DC8D4A-8C51-4D64-ACEA-FA7835E41BA6}" type="pres">
      <dgm:prSet presAssocID="{B6E9303D-B602-4757-A065-53EB93E0AC2D}" presName="node" presStyleLbl="node1" presStyleIdx="0" presStyleCnt="9">
        <dgm:presLayoutVars>
          <dgm:bulletEnabled val="1"/>
        </dgm:presLayoutVars>
      </dgm:prSet>
      <dgm:spPr/>
    </dgm:pt>
    <dgm:pt modelId="{E2C1DED7-55B6-4970-BD4E-ED747408F384}" type="pres">
      <dgm:prSet presAssocID="{2D4C8AAD-ADD9-4F11-A2D3-FCEEDFCD731D}" presName="sibTrans" presStyleLbl="sibTrans2D1" presStyleIdx="0" presStyleCnt="8"/>
      <dgm:spPr/>
    </dgm:pt>
    <dgm:pt modelId="{4472E6B0-B13E-41A8-9CBD-278A9B35FD07}" type="pres">
      <dgm:prSet presAssocID="{2D4C8AAD-ADD9-4F11-A2D3-FCEEDFCD731D}" presName="connectorText" presStyleLbl="sibTrans2D1" presStyleIdx="0" presStyleCnt="8"/>
      <dgm:spPr/>
    </dgm:pt>
    <dgm:pt modelId="{520EEC63-ED21-4289-A7F8-9486255FBCDC}" type="pres">
      <dgm:prSet presAssocID="{3A5B5298-9A83-42AA-9FEE-FBD00805D93B}" presName="node" presStyleLbl="node1" presStyleIdx="1" presStyleCnt="9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1" presStyleCnt="8"/>
      <dgm:spPr/>
    </dgm:pt>
    <dgm:pt modelId="{59BEA507-3BE2-4E3E-BB74-521462AD37D2}" type="pres">
      <dgm:prSet presAssocID="{3135F978-3320-4CB7-A78B-A838B03D302D}" presName="connectorText" presStyleLbl="sibTrans2D1" presStyleIdx="1" presStyleCnt="8"/>
      <dgm:spPr/>
    </dgm:pt>
    <dgm:pt modelId="{BF149B1C-6279-4E57-8929-8D0CE0CADC85}" type="pres">
      <dgm:prSet presAssocID="{7E23F4D9-EBC6-406A-896C-181F97795454}" presName="node" presStyleLbl="node1" presStyleIdx="2" presStyleCnt="9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2" presStyleCnt="8"/>
      <dgm:spPr/>
    </dgm:pt>
    <dgm:pt modelId="{9D21B3B7-215A-4D1D-9C75-486F514C55AF}" type="pres">
      <dgm:prSet presAssocID="{C9FEC3EA-840F-468F-8511-56D64A3DCAFF}" presName="connectorText" presStyleLbl="sibTrans2D1" presStyleIdx="2" presStyleCnt="8"/>
      <dgm:spPr/>
    </dgm:pt>
    <dgm:pt modelId="{E87A87ED-73E5-4F60-A5B1-51B0E62B6590}" type="pres">
      <dgm:prSet presAssocID="{7E796946-0E03-4696-8DDA-8BEB715ADC82}" presName="node" presStyleLbl="node1" presStyleIdx="3" presStyleCnt="9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3" presStyleCnt="8"/>
      <dgm:spPr/>
    </dgm:pt>
    <dgm:pt modelId="{07465831-64A2-4078-B8E8-8A49BD306170}" type="pres">
      <dgm:prSet presAssocID="{9F5E8F8D-D009-498D-B403-B45D835055E8}" presName="connectorText" presStyleLbl="sibTrans2D1" presStyleIdx="3" presStyleCnt="8"/>
      <dgm:spPr/>
    </dgm:pt>
    <dgm:pt modelId="{7FC3E0D1-E341-435E-AF49-CF457AAA1047}" type="pres">
      <dgm:prSet presAssocID="{8784F5EB-E052-4489-BEDA-B91CE0F351CB}" presName="node" presStyleLbl="node1" presStyleIdx="4" presStyleCnt="9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4" presStyleCnt="8"/>
      <dgm:spPr/>
    </dgm:pt>
    <dgm:pt modelId="{89097621-ADB7-4CA6-9A09-0C3EDAA1B1C0}" type="pres">
      <dgm:prSet presAssocID="{87B89CA2-1B18-45FE-919F-56C15B237506}" presName="connectorText" presStyleLbl="sibTrans2D1" presStyleIdx="4" presStyleCnt="8"/>
      <dgm:spPr/>
    </dgm:pt>
    <dgm:pt modelId="{500E1EA8-CA22-4FAC-8873-F2A7C215D90F}" type="pres">
      <dgm:prSet presAssocID="{FA2CFABD-2C56-42F4-ADCF-3A4844A0B6CF}" presName="node" presStyleLbl="node1" presStyleIdx="5" presStyleCnt="9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5" presStyleCnt="8"/>
      <dgm:spPr/>
    </dgm:pt>
    <dgm:pt modelId="{8366841E-4C53-42C7-8E25-FA5D37655203}" type="pres">
      <dgm:prSet presAssocID="{48285571-8B37-4DE6-A364-B426EDC36B42}" presName="connectorText" presStyleLbl="sibTrans2D1" presStyleIdx="5" presStyleCnt="8"/>
      <dgm:spPr/>
    </dgm:pt>
    <dgm:pt modelId="{F72F3844-C47D-4EC4-B55E-FAC8F1CF6EC7}" type="pres">
      <dgm:prSet presAssocID="{1C46C7F5-441A-4D05-9236-706A71B9E667}" presName="node" presStyleLbl="node1" presStyleIdx="6" presStyleCnt="9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6" presStyleCnt="8"/>
      <dgm:spPr/>
    </dgm:pt>
    <dgm:pt modelId="{4E540CEB-BB95-412B-B646-884B96BA7946}" type="pres">
      <dgm:prSet presAssocID="{2BB78FF0-2A18-4583-9025-B823182FA6EF}" presName="connectorText" presStyleLbl="sibTrans2D1" presStyleIdx="6" presStyleCnt="8"/>
      <dgm:spPr/>
    </dgm:pt>
    <dgm:pt modelId="{A603F991-F950-4E6C-8A06-A65BDF54B51F}" type="pres">
      <dgm:prSet presAssocID="{3B9C77CB-58D9-4CE5-A581-1450997960A0}" presName="node" presStyleLbl="node1" presStyleIdx="7" presStyleCnt="9" custScaleX="122746">
        <dgm:presLayoutVars>
          <dgm:bulletEnabled val="1"/>
        </dgm:presLayoutVars>
      </dgm:prSet>
      <dgm:spPr/>
    </dgm:pt>
    <dgm:pt modelId="{5781E5CF-96C3-4B96-B961-D43CE7696D19}" type="pres">
      <dgm:prSet presAssocID="{44387CDA-F01E-416E-BA9D-CB6D11EBE3DD}" presName="sibTrans" presStyleLbl="sibTrans2D1" presStyleIdx="7" presStyleCnt="8"/>
      <dgm:spPr/>
    </dgm:pt>
    <dgm:pt modelId="{0AB4A40F-CF81-46F0-8787-7DD1ECB8B1AB}" type="pres">
      <dgm:prSet presAssocID="{44387CDA-F01E-416E-BA9D-CB6D11EBE3DD}" presName="connectorText" presStyleLbl="sibTrans2D1" presStyleIdx="7" presStyleCnt="8"/>
      <dgm:spPr/>
    </dgm:pt>
    <dgm:pt modelId="{C56BC8F3-213A-494C-97F7-316620038071}" type="pres">
      <dgm:prSet presAssocID="{53A185BB-60F3-4841-B435-70AD4A745A43}" presName="node" presStyleLbl="node1" presStyleIdx="8" presStyleCnt="9">
        <dgm:presLayoutVars>
          <dgm:bulletEnabled val="1"/>
        </dgm:presLayoutVars>
      </dgm:prSet>
      <dgm:spPr/>
    </dgm:pt>
  </dgm:ptLst>
  <dgm:cxnLst>
    <dgm:cxn modelId="{50195D03-7731-4081-94D6-F8375F8D0C70}" type="presOf" srcId="{53A185BB-60F3-4841-B435-70AD4A745A43}" destId="{C56BC8F3-213A-494C-97F7-316620038071}" srcOrd="0" destOrd="0" presId="urn:microsoft.com/office/officeart/2005/8/layout/process1"/>
    <dgm:cxn modelId="{A2E6BB0A-D61D-4336-AE30-76668C46F82B}" srcId="{B1AED74D-6D9D-41AE-8B05-F7618038F867}" destId="{7E796946-0E03-4696-8DDA-8BEB715ADC82}" srcOrd="3" destOrd="0" parTransId="{360050D3-1C75-4326-81B1-52DF0D9AEE1C}" sibTransId="{9F5E8F8D-D009-498D-B403-B45D835055E8}"/>
    <dgm:cxn modelId="{CF371512-6337-4EDB-844F-1944CDB23521}" type="presOf" srcId="{2D4C8AAD-ADD9-4F11-A2D3-FCEEDFCD731D}" destId="{E2C1DED7-55B6-4970-BD4E-ED747408F384}" srcOrd="0" destOrd="0" presId="urn:microsoft.com/office/officeart/2005/8/layout/process1"/>
    <dgm:cxn modelId="{9E156614-F342-4965-A997-CEAE18374765}" type="presOf" srcId="{B6E9303D-B602-4757-A065-53EB93E0AC2D}" destId="{91DC8D4A-8C51-4D64-ACEA-FA7835E41BA6}" srcOrd="0" destOrd="0" presId="urn:microsoft.com/office/officeart/2005/8/layout/process1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9E6A982F-A1F6-4FAD-9604-C44D0953C097}" type="presOf" srcId="{44387CDA-F01E-416E-BA9D-CB6D11EBE3DD}" destId="{5781E5CF-96C3-4B96-B961-D43CE7696D19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1" destOrd="0" parTransId="{745B3C8C-594D-4467-BCD7-25E892B5456B}" sibTransId="{3135F978-3320-4CB7-A78B-A838B03D302D}"/>
    <dgm:cxn modelId="{6B04F737-C2A6-4896-B621-FDC5F3497CB2}" type="presOf" srcId="{2D4C8AAD-ADD9-4F11-A2D3-FCEEDFCD731D}" destId="{4472E6B0-B13E-41A8-9CBD-278A9B35FD07}" srcOrd="1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5A78A361-87C5-49C8-9F02-63FCB4AFD7A1}" srcId="{B1AED74D-6D9D-41AE-8B05-F7618038F867}" destId="{53A185BB-60F3-4841-B435-70AD4A745A43}" srcOrd="8" destOrd="0" parTransId="{C898EBE4-B319-42F7-96D6-B96C7A206EE1}" sibTransId="{DDD7F873-A13D-445E-8871-33904644FAF5}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B49E1464-3C86-43BF-A081-993AFB39C4B3}" srcId="{B1AED74D-6D9D-41AE-8B05-F7618038F867}" destId="{FA2CFABD-2C56-42F4-ADCF-3A4844A0B6CF}" srcOrd="5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4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6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7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2" destOrd="0" parTransId="{2F5144C6-7E7B-42D7-9119-514818B96E56}" sibTransId="{C9FEC3EA-840F-468F-8511-56D64A3DCAFF}"/>
    <dgm:cxn modelId="{65DFC6CE-E56A-446C-A0C1-68DAF072502D}" srcId="{B1AED74D-6D9D-41AE-8B05-F7618038F867}" destId="{B6E9303D-B602-4757-A065-53EB93E0AC2D}" srcOrd="0" destOrd="0" parTransId="{35AF7F7F-2507-43B4-94AC-17FFDEA74881}" sibTransId="{2D4C8AAD-ADD9-4F11-A2D3-FCEEDFCD731D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DEA7DCE5-D1A9-42DA-99F9-AE36EC849808}" type="presOf" srcId="{44387CDA-F01E-416E-BA9D-CB6D11EBE3DD}" destId="{0AB4A40F-CF81-46F0-8787-7DD1ECB8B1AB}" srcOrd="1" destOrd="0" presId="urn:microsoft.com/office/officeart/2005/8/layout/process1"/>
    <dgm:cxn modelId="{64AD9AF4-16A6-4174-971E-34ADB6E9E78C}" type="presParOf" srcId="{4579B20E-B82C-426B-8E8B-E8F68D13BBD9}" destId="{91DC8D4A-8C51-4D64-ACEA-FA7835E41BA6}" srcOrd="0" destOrd="0" presId="urn:microsoft.com/office/officeart/2005/8/layout/process1"/>
    <dgm:cxn modelId="{B13724DF-031F-479C-9395-9C20A264915D}" type="presParOf" srcId="{4579B20E-B82C-426B-8E8B-E8F68D13BBD9}" destId="{E2C1DED7-55B6-4970-BD4E-ED747408F384}" srcOrd="1" destOrd="0" presId="urn:microsoft.com/office/officeart/2005/8/layout/process1"/>
    <dgm:cxn modelId="{D83B0E92-0257-408A-A72E-33BF61EBB612}" type="presParOf" srcId="{E2C1DED7-55B6-4970-BD4E-ED747408F384}" destId="{4472E6B0-B13E-41A8-9CBD-278A9B35FD07}" srcOrd="0" destOrd="0" presId="urn:microsoft.com/office/officeart/2005/8/layout/process1"/>
    <dgm:cxn modelId="{DAB96FC3-BFA9-4726-942B-D24A687F9081}" type="presParOf" srcId="{4579B20E-B82C-426B-8E8B-E8F68D13BBD9}" destId="{520EEC63-ED21-4289-A7F8-9486255FBCDC}" srcOrd="2" destOrd="0" presId="urn:microsoft.com/office/officeart/2005/8/layout/process1"/>
    <dgm:cxn modelId="{6C4CC47B-C57D-47F7-9C4E-DDAB0E867822}" type="presParOf" srcId="{4579B20E-B82C-426B-8E8B-E8F68D13BBD9}" destId="{60846D69-6CF8-4796-AFA3-B1892925929A}" srcOrd="3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4" destOrd="0" presId="urn:microsoft.com/office/officeart/2005/8/layout/process1"/>
    <dgm:cxn modelId="{8992501A-DAFB-4D4A-9C32-383DDE5020EF}" type="presParOf" srcId="{4579B20E-B82C-426B-8E8B-E8F68D13BBD9}" destId="{33669BA9-B64F-4765-B3C3-AD9B358DF98E}" srcOrd="5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6" destOrd="0" presId="urn:microsoft.com/office/officeart/2005/8/layout/process1"/>
    <dgm:cxn modelId="{2E7D2A92-ABF3-45BA-8731-7141615EE4C5}" type="presParOf" srcId="{4579B20E-B82C-426B-8E8B-E8F68D13BBD9}" destId="{A93FCADD-6664-493C-8086-8CA473C39B6B}" srcOrd="7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8" destOrd="0" presId="urn:microsoft.com/office/officeart/2005/8/layout/process1"/>
    <dgm:cxn modelId="{986681C7-D166-4735-B097-D0DA3BF178CB}" type="presParOf" srcId="{4579B20E-B82C-426B-8E8B-E8F68D13BBD9}" destId="{BFE820A1-96C0-461D-9791-EA5E3E9063E7}" srcOrd="9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0" destOrd="0" presId="urn:microsoft.com/office/officeart/2005/8/layout/process1"/>
    <dgm:cxn modelId="{01931673-D98C-4F7F-B9D6-F7CFD556230E}" type="presParOf" srcId="{4579B20E-B82C-426B-8E8B-E8F68D13BBD9}" destId="{BE429C0F-E124-49B6-9A79-5EB2CDB8EFFE}" srcOrd="11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FD3072AB-1DB3-4C41-A9E8-8A948C945769}" type="presParOf" srcId="{4579B20E-B82C-426B-8E8B-E8F68D13BBD9}" destId="{F72F3844-C47D-4EC4-B55E-FAC8F1CF6EC7}" srcOrd="12" destOrd="0" presId="urn:microsoft.com/office/officeart/2005/8/layout/process1"/>
    <dgm:cxn modelId="{F062919D-E446-492A-BB0D-341D57BB3C7F}" type="presParOf" srcId="{4579B20E-B82C-426B-8E8B-E8F68D13BBD9}" destId="{930EF091-E641-4C30-BF1F-A227EF705A54}" srcOrd="13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4" destOrd="0" presId="urn:microsoft.com/office/officeart/2005/8/layout/process1"/>
    <dgm:cxn modelId="{6D0CC549-7337-4416-A188-2B2FEE3E72A1}" type="presParOf" srcId="{4579B20E-B82C-426B-8E8B-E8F68D13BBD9}" destId="{5781E5CF-96C3-4B96-B961-D43CE7696D19}" srcOrd="15" destOrd="0" presId="urn:microsoft.com/office/officeart/2005/8/layout/process1"/>
    <dgm:cxn modelId="{BF07D260-92BB-4144-89BB-1DE94411D5EA}" type="presParOf" srcId="{5781E5CF-96C3-4B96-B961-D43CE7696D19}" destId="{0AB4A40F-CF81-46F0-8787-7DD1ECB8B1AB}" srcOrd="0" destOrd="0" presId="urn:microsoft.com/office/officeart/2005/8/layout/process1"/>
    <dgm:cxn modelId="{98CC1F10-7AD4-4043-BF6D-70AED884C53C}" type="presParOf" srcId="{4579B20E-B82C-426B-8E8B-E8F68D13BBD9}" destId="{C56BC8F3-213A-494C-97F7-316620038071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br>
            <a:rPr lang="en-US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en-US" sz="1400" b="1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rtl="1"/>
          <a:endParaRPr lang="he-IL" sz="1400" b="1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 dirty="0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br>
            <a:rPr lang="en-US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en-US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rtl="1"/>
          <a:endParaRPr lang="he-IL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38568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AED74D-6D9D-41AE-8B05-F7618038F867}" type="doc">
      <dgm:prSet loTypeId="urn:microsoft.com/office/officeart/2005/8/layout/process1" loCatId="process" qsTypeId="urn:microsoft.com/office/officeart/2005/8/quickstyle/simple1" qsCatId="simple" csTypeId="urn:microsoft.com/office/officeart/2005/8/colors/accent5_1" csCatId="accent5" phldr="1"/>
      <dgm:spPr/>
    </dgm:pt>
    <dgm:pt modelId="{86F2ED74-6399-4C33-967F-F3B8475AEB2F}">
      <dgm:prSet phldrT="[טקסט]"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gm:t>
    </dgm:pt>
    <dgm:pt modelId="{E93DCBA2-9220-46AE-B840-7F97C6A06CB2}" type="parTrans" cxnId="{9FB84D26-80CC-4591-ABE5-CCBDDFC319FB}">
      <dgm:prSet/>
      <dgm:spPr/>
      <dgm:t>
        <a:bodyPr/>
        <a:lstStyle/>
        <a:p>
          <a:pPr rtl="1"/>
          <a:endParaRPr lang="he-IL"/>
        </a:p>
      </dgm:t>
    </dgm:pt>
    <dgm:pt modelId="{AA2DE802-2DD1-46DE-81D4-168A8373549D}" type="sibTrans" cxnId="{9FB84D26-80CC-4591-ABE5-CCBDDFC319F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A5B5298-9A83-42AA-9FEE-FBD00805D93B}">
      <dgm:prSet phldrT="[טקסט]"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45B3C8C-594D-4467-BCD7-25E892B5456B}" type="parTrans" cxnId="{C83D5133-109C-4245-93CF-F7EB1C33655C}">
      <dgm:prSet/>
      <dgm:spPr/>
      <dgm:t>
        <a:bodyPr/>
        <a:lstStyle/>
        <a:p>
          <a:pPr rtl="1"/>
          <a:endParaRPr lang="he-IL"/>
        </a:p>
      </dgm:t>
    </dgm:pt>
    <dgm:pt modelId="{3135F978-3320-4CB7-A78B-A838B03D302D}" type="sibTrans" cxnId="{C83D5133-109C-4245-93CF-F7EB1C33655C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1C46C7F5-441A-4D05-9236-706A71B9E667}">
      <dgm:prSet phldrT="[טקסט]" custT="1"/>
      <dgm:spPr>
        <a:solidFill>
          <a:srgbClr val="1C449C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gm:t>
    </dgm:pt>
    <dgm:pt modelId="{916ADB39-F898-4CBF-ADDB-77172B6CC590}" type="parTrans" cxnId="{47FB17AC-5D45-44A9-A61F-55DA82CCF7B8}">
      <dgm:prSet/>
      <dgm:spPr/>
      <dgm:t>
        <a:bodyPr/>
        <a:lstStyle/>
        <a:p>
          <a:pPr rtl="1"/>
          <a:endParaRPr lang="he-IL"/>
        </a:p>
      </dgm:t>
    </dgm:pt>
    <dgm:pt modelId="{2BB78FF0-2A18-4583-9025-B823182FA6EF}" type="sibTrans" cxnId="{47FB17AC-5D45-44A9-A61F-55DA82CCF7B8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E044D37D-69EE-40F7-B355-C04699015338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gm:t>
    </dgm:pt>
    <dgm:pt modelId="{AC8AA5C1-4F27-40BC-98D2-0B089B4FC4CA}" type="parTrans" cxnId="{F501ABDF-26D9-4A7B-9588-B97F6D5C89CB}">
      <dgm:prSet/>
      <dgm:spPr/>
      <dgm:t>
        <a:bodyPr/>
        <a:lstStyle/>
        <a:p>
          <a:pPr rtl="1"/>
          <a:endParaRPr lang="he-IL"/>
        </a:p>
      </dgm:t>
    </dgm:pt>
    <dgm:pt modelId="{E395ECE2-DEFE-467E-8D21-C06AEC800F4C}" type="sibTrans" cxnId="{F501ABDF-26D9-4A7B-9588-B97F6D5C89C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8784F5EB-E052-4489-BEDA-B91CE0F351CB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gm:t>
    </dgm:pt>
    <dgm:pt modelId="{AEA7FCA7-A241-4691-8C38-FCACF2EDB890}" type="parTrans" cxnId="{43BC1975-A0C4-4B88-8457-4C1764612812}">
      <dgm:prSet/>
      <dgm:spPr/>
      <dgm:t>
        <a:bodyPr/>
        <a:lstStyle/>
        <a:p>
          <a:pPr rtl="1"/>
          <a:endParaRPr lang="he-IL"/>
        </a:p>
      </dgm:t>
    </dgm:pt>
    <dgm:pt modelId="{87B89CA2-1B18-45FE-919F-56C15B237506}" type="sibTrans" cxnId="{43BC1975-A0C4-4B88-8457-4C1764612812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796946-0E03-4696-8DDA-8BEB715ADC82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gm:t>
    </dgm:pt>
    <dgm:pt modelId="{360050D3-1C75-4326-81B1-52DF0D9AEE1C}" type="parTrans" cxnId="{A2E6BB0A-D61D-4336-AE30-76668C46F82B}">
      <dgm:prSet/>
      <dgm:spPr/>
      <dgm:t>
        <a:bodyPr/>
        <a:lstStyle/>
        <a:p>
          <a:pPr rtl="1"/>
          <a:endParaRPr lang="he-IL"/>
        </a:p>
      </dgm:t>
    </dgm:pt>
    <dgm:pt modelId="{9F5E8F8D-D009-498D-B403-B45D835055E8}" type="sibTrans" cxnId="{A2E6BB0A-D61D-4336-AE30-76668C46F82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7E23F4D9-EBC6-406A-896C-181F97795454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F5144C6-7E7B-42D7-9119-514818B96E56}" type="parTrans" cxnId="{D71B53CB-58CE-4C76-81A1-B923856DDB9B}">
      <dgm:prSet/>
      <dgm:spPr/>
      <dgm:t>
        <a:bodyPr/>
        <a:lstStyle/>
        <a:p>
          <a:pPr rtl="1"/>
          <a:endParaRPr lang="he-IL"/>
        </a:p>
      </dgm:t>
    </dgm:pt>
    <dgm:pt modelId="{C9FEC3EA-840F-468F-8511-56D64A3DCAFF}" type="sibTrans" cxnId="{D71B53CB-58CE-4C76-81A1-B923856DDB9B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FA2CFABD-2C56-42F4-ADCF-3A4844A0B6CF}">
      <dgm:prSet custT="1"/>
      <dgm:spPr>
        <a:solidFill>
          <a:schemeClr val="bg1"/>
        </a:solidFill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gm:t>
    </dgm:pt>
    <dgm:pt modelId="{8DDAE304-4C59-4D55-9241-E921FDB64E43}" type="parTrans" cxnId="{B49E1464-3C86-43BF-A081-993AFB39C4B3}">
      <dgm:prSet/>
      <dgm:spPr/>
      <dgm:t>
        <a:bodyPr/>
        <a:lstStyle/>
        <a:p>
          <a:pPr rtl="1"/>
          <a:endParaRPr lang="he-IL"/>
        </a:p>
      </dgm:t>
    </dgm:pt>
    <dgm:pt modelId="{48285571-8B37-4DE6-A364-B426EDC36B42}" type="sibTrans" cxnId="{B49E1464-3C86-43BF-A081-993AFB39C4B3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9CF9FAEA-E5FC-4E04-9412-DE54A5409556}">
      <dgm:prSet custT="1"/>
      <dgm:spPr>
        <a:noFill/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6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gm:t>
    </dgm:pt>
    <dgm:pt modelId="{AA406D9D-6CB9-4DAE-B7D1-D0B2714A3B6B}" type="parTrans" cxnId="{D4594663-9E36-417F-96A2-33FDE805100D}">
      <dgm:prSet/>
      <dgm:spPr/>
      <dgm:t>
        <a:bodyPr/>
        <a:lstStyle/>
        <a:p>
          <a:pPr rtl="1"/>
          <a:endParaRPr lang="he-IL"/>
        </a:p>
      </dgm:t>
    </dgm:pt>
    <dgm:pt modelId="{908D5D2A-BF35-4F33-A68F-74CC4001C4DE}" type="sibTrans" cxnId="{D4594663-9E36-417F-96A2-33FDE805100D}">
      <dgm:prSet/>
      <dgm:spPr>
        <a:solidFill>
          <a:srgbClr val="1C449C"/>
        </a:solidFill>
      </dgm:spPr>
      <dgm:t>
        <a:bodyPr/>
        <a:lstStyle/>
        <a:p>
          <a:pPr rtl="1"/>
          <a:endParaRPr lang="he-IL"/>
        </a:p>
      </dgm:t>
    </dgm:pt>
    <dgm:pt modelId="{3B9C77CB-58D9-4CE5-A581-1450997960A0}">
      <dgm:prSet custT="1"/>
      <dgm:spPr>
        <a:ln>
          <a:solidFill>
            <a:srgbClr val="1C449C"/>
          </a:solidFill>
        </a:ln>
      </dgm:spPr>
      <dgm:t>
        <a:bodyPr/>
        <a:lstStyle/>
        <a:p>
          <a:pPr rtl="1"/>
          <a:r>
            <a:rPr lang="he-IL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gm:t>
    </dgm:pt>
    <dgm:pt modelId="{CA9995D9-CB80-4BDF-87F6-34C3BAEAD0A5}" type="par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4387CDA-F01E-416E-BA9D-CB6D11EBE3DD}" type="sibTrans" cxnId="{B8E078AF-65FB-4D08-9C80-82660F214F81}">
      <dgm:prSet/>
      <dgm:spPr/>
      <dgm:t>
        <a:bodyPr/>
        <a:lstStyle/>
        <a:p>
          <a:pPr rtl="1"/>
          <a:endParaRPr lang="he-IL"/>
        </a:p>
      </dgm:t>
    </dgm:pt>
    <dgm:pt modelId="{4579B20E-B82C-426B-8E8B-E8F68D13BBD9}" type="pres">
      <dgm:prSet presAssocID="{B1AED74D-6D9D-41AE-8B05-F7618038F867}" presName="Name0" presStyleCnt="0">
        <dgm:presLayoutVars>
          <dgm:dir val="rev"/>
          <dgm:resizeHandles val="exact"/>
        </dgm:presLayoutVars>
      </dgm:prSet>
      <dgm:spPr/>
    </dgm:pt>
    <dgm:pt modelId="{905E57DA-FD97-43F2-A24E-85B486761960}" type="pres">
      <dgm:prSet presAssocID="{9CF9FAEA-E5FC-4E04-9412-DE54A5409556}" presName="node" presStyleLbl="node1" presStyleIdx="0" presStyleCnt="10" custScaleX="111782">
        <dgm:presLayoutVars>
          <dgm:bulletEnabled val="1"/>
        </dgm:presLayoutVars>
      </dgm:prSet>
      <dgm:spPr/>
    </dgm:pt>
    <dgm:pt modelId="{699760D8-36F6-4B0E-9767-8B1FE82EF983}" type="pres">
      <dgm:prSet presAssocID="{908D5D2A-BF35-4F33-A68F-74CC4001C4DE}" presName="sibTrans" presStyleLbl="sibTrans2D1" presStyleIdx="0" presStyleCnt="9"/>
      <dgm:spPr/>
    </dgm:pt>
    <dgm:pt modelId="{B4149C57-AD6C-4FFD-B54F-191F8736791C}" type="pres">
      <dgm:prSet presAssocID="{908D5D2A-BF35-4F33-A68F-74CC4001C4DE}" presName="connectorText" presStyleLbl="sibTrans2D1" presStyleIdx="0" presStyleCnt="9"/>
      <dgm:spPr/>
    </dgm:pt>
    <dgm:pt modelId="{E5B9059E-CC72-46F8-9B5D-626572B6BCCC}" type="pres">
      <dgm:prSet presAssocID="{86F2ED74-6399-4C33-967F-F3B8475AEB2F}" presName="node" presStyleLbl="node1" presStyleIdx="1" presStyleCnt="10" custScaleX="114860">
        <dgm:presLayoutVars>
          <dgm:bulletEnabled val="1"/>
        </dgm:presLayoutVars>
      </dgm:prSet>
      <dgm:spPr/>
    </dgm:pt>
    <dgm:pt modelId="{EFC8148E-688E-44A1-BF10-13E462C71ECB}" type="pres">
      <dgm:prSet presAssocID="{AA2DE802-2DD1-46DE-81D4-168A8373549D}" presName="sibTrans" presStyleLbl="sibTrans2D1" presStyleIdx="1" presStyleCnt="9"/>
      <dgm:spPr/>
    </dgm:pt>
    <dgm:pt modelId="{57F22A8C-96F8-4056-84CD-A9A7B8513912}" type="pres">
      <dgm:prSet presAssocID="{AA2DE802-2DD1-46DE-81D4-168A8373549D}" presName="connectorText" presStyleLbl="sibTrans2D1" presStyleIdx="1" presStyleCnt="9"/>
      <dgm:spPr/>
    </dgm:pt>
    <dgm:pt modelId="{520EEC63-ED21-4289-A7F8-9486255FBCDC}" type="pres">
      <dgm:prSet presAssocID="{3A5B5298-9A83-42AA-9FEE-FBD00805D93B}" presName="node" presStyleLbl="node1" presStyleIdx="2" presStyleCnt="10" custScaleX="114108">
        <dgm:presLayoutVars>
          <dgm:bulletEnabled val="1"/>
        </dgm:presLayoutVars>
      </dgm:prSet>
      <dgm:spPr/>
    </dgm:pt>
    <dgm:pt modelId="{60846D69-6CF8-4796-AFA3-B1892925929A}" type="pres">
      <dgm:prSet presAssocID="{3135F978-3320-4CB7-A78B-A838B03D302D}" presName="sibTrans" presStyleLbl="sibTrans2D1" presStyleIdx="2" presStyleCnt="9"/>
      <dgm:spPr/>
    </dgm:pt>
    <dgm:pt modelId="{59BEA507-3BE2-4E3E-BB74-521462AD37D2}" type="pres">
      <dgm:prSet presAssocID="{3135F978-3320-4CB7-A78B-A838B03D302D}" presName="connectorText" presStyleLbl="sibTrans2D1" presStyleIdx="2" presStyleCnt="9"/>
      <dgm:spPr/>
    </dgm:pt>
    <dgm:pt modelId="{BF149B1C-6279-4E57-8929-8D0CE0CADC85}" type="pres">
      <dgm:prSet presAssocID="{7E23F4D9-EBC6-406A-896C-181F97795454}" presName="node" presStyleLbl="node1" presStyleIdx="3" presStyleCnt="10" custScaleX="122271">
        <dgm:presLayoutVars>
          <dgm:bulletEnabled val="1"/>
        </dgm:presLayoutVars>
      </dgm:prSet>
      <dgm:spPr/>
    </dgm:pt>
    <dgm:pt modelId="{33669BA9-B64F-4765-B3C3-AD9B358DF98E}" type="pres">
      <dgm:prSet presAssocID="{C9FEC3EA-840F-468F-8511-56D64A3DCAFF}" presName="sibTrans" presStyleLbl="sibTrans2D1" presStyleIdx="3" presStyleCnt="9"/>
      <dgm:spPr/>
    </dgm:pt>
    <dgm:pt modelId="{9D21B3B7-215A-4D1D-9C75-486F514C55AF}" type="pres">
      <dgm:prSet presAssocID="{C9FEC3EA-840F-468F-8511-56D64A3DCAFF}" presName="connectorText" presStyleLbl="sibTrans2D1" presStyleIdx="3" presStyleCnt="9"/>
      <dgm:spPr/>
    </dgm:pt>
    <dgm:pt modelId="{E87A87ED-73E5-4F60-A5B1-51B0E62B6590}" type="pres">
      <dgm:prSet presAssocID="{7E796946-0E03-4696-8DDA-8BEB715ADC82}" presName="node" presStyleLbl="node1" presStyleIdx="4" presStyleCnt="10" custScaleX="127497">
        <dgm:presLayoutVars>
          <dgm:bulletEnabled val="1"/>
        </dgm:presLayoutVars>
      </dgm:prSet>
      <dgm:spPr/>
    </dgm:pt>
    <dgm:pt modelId="{A93FCADD-6664-493C-8086-8CA473C39B6B}" type="pres">
      <dgm:prSet presAssocID="{9F5E8F8D-D009-498D-B403-B45D835055E8}" presName="sibTrans" presStyleLbl="sibTrans2D1" presStyleIdx="4" presStyleCnt="9"/>
      <dgm:spPr/>
    </dgm:pt>
    <dgm:pt modelId="{07465831-64A2-4078-B8E8-8A49BD306170}" type="pres">
      <dgm:prSet presAssocID="{9F5E8F8D-D009-498D-B403-B45D835055E8}" presName="connectorText" presStyleLbl="sibTrans2D1" presStyleIdx="4" presStyleCnt="9"/>
      <dgm:spPr/>
    </dgm:pt>
    <dgm:pt modelId="{7FC3E0D1-E341-435E-AF49-CF457AAA1047}" type="pres">
      <dgm:prSet presAssocID="{8784F5EB-E052-4489-BEDA-B91CE0F351CB}" presName="node" presStyleLbl="node1" presStyleIdx="5" presStyleCnt="10" custScaleX="121367">
        <dgm:presLayoutVars>
          <dgm:bulletEnabled val="1"/>
        </dgm:presLayoutVars>
      </dgm:prSet>
      <dgm:spPr/>
    </dgm:pt>
    <dgm:pt modelId="{BFE820A1-96C0-461D-9791-EA5E3E9063E7}" type="pres">
      <dgm:prSet presAssocID="{87B89CA2-1B18-45FE-919F-56C15B237506}" presName="sibTrans" presStyleLbl="sibTrans2D1" presStyleIdx="5" presStyleCnt="9"/>
      <dgm:spPr/>
    </dgm:pt>
    <dgm:pt modelId="{89097621-ADB7-4CA6-9A09-0C3EDAA1B1C0}" type="pres">
      <dgm:prSet presAssocID="{87B89CA2-1B18-45FE-919F-56C15B237506}" presName="connectorText" presStyleLbl="sibTrans2D1" presStyleIdx="5" presStyleCnt="9"/>
      <dgm:spPr/>
    </dgm:pt>
    <dgm:pt modelId="{500E1EA8-CA22-4FAC-8873-F2A7C215D90F}" type="pres">
      <dgm:prSet presAssocID="{FA2CFABD-2C56-42F4-ADCF-3A4844A0B6CF}" presName="node" presStyleLbl="node1" presStyleIdx="6" presStyleCnt="10" custScaleX="120403">
        <dgm:presLayoutVars>
          <dgm:bulletEnabled val="1"/>
        </dgm:presLayoutVars>
      </dgm:prSet>
      <dgm:spPr/>
    </dgm:pt>
    <dgm:pt modelId="{BE429C0F-E124-49B6-9A79-5EB2CDB8EFFE}" type="pres">
      <dgm:prSet presAssocID="{48285571-8B37-4DE6-A364-B426EDC36B42}" presName="sibTrans" presStyleLbl="sibTrans2D1" presStyleIdx="6" presStyleCnt="9"/>
      <dgm:spPr/>
    </dgm:pt>
    <dgm:pt modelId="{8366841E-4C53-42C7-8E25-FA5D37655203}" type="pres">
      <dgm:prSet presAssocID="{48285571-8B37-4DE6-A364-B426EDC36B42}" presName="connectorText" presStyleLbl="sibTrans2D1" presStyleIdx="6" presStyleCnt="9"/>
      <dgm:spPr/>
    </dgm:pt>
    <dgm:pt modelId="{82AC6BFB-2078-4D5B-9806-7E8CD086ED58}" type="pres">
      <dgm:prSet presAssocID="{E044D37D-69EE-40F7-B355-C04699015338}" presName="node" presStyleLbl="node1" presStyleIdx="7" presStyleCnt="10" custScaleX="117406">
        <dgm:presLayoutVars>
          <dgm:bulletEnabled val="1"/>
        </dgm:presLayoutVars>
      </dgm:prSet>
      <dgm:spPr/>
    </dgm:pt>
    <dgm:pt modelId="{1ED828A6-D5EF-4A78-AECD-177C7BF5F35D}" type="pres">
      <dgm:prSet presAssocID="{E395ECE2-DEFE-467E-8D21-C06AEC800F4C}" presName="sibTrans" presStyleLbl="sibTrans2D1" presStyleIdx="7" presStyleCnt="9"/>
      <dgm:spPr/>
    </dgm:pt>
    <dgm:pt modelId="{A9AC1AF9-BD9E-451A-883D-FD28231A4058}" type="pres">
      <dgm:prSet presAssocID="{E395ECE2-DEFE-467E-8D21-C06AEC800F4C}" presName="connectorText" presStyleLbl="sibTrans2D1" presStyleIdx="7" presStyleCnt="9"/>
      <dgm:spPr/>
    </dgm:pt>
    <dgm:pt modelId="{F72F3844-C47D-4EC4-B55E-FAC8F1CF6EC7}" type="pres">
      <dgm:prSet presAssocID="{1C46C7F5-441A-4D05-9236-706A71B9E667}" presName="node" presStyleLbl="node1" presStyleIdx="8" presStyleCnt="10" custScaleX="122431">
        <dgm:presLayoutVars>
          <dgm:bulletEnabled val="1"/>
        </dgm:presLayoutVars>
      </dgm:prSet>
      <dgm:spPr/>
    </dgm:pt>
    <dgm:pt modelId="{930EF091-E641-4C30-BF1F-A227EF705A54}" type="pres">
      <dgm:prSet presAssocID="{2BB78FF0-2A18-4583-9025-B823182FA6EF}" presName="sibTrans" presStyleLbl="sibTrans2D1" presStyleIdx="8" presStyleCnt="9"/>
      <dgm:spPr/>
    </dgm:pt>
    <dgm:pt modelId="{4E540CEB-BB95-412B-B646-884B96BA7946}" type="pres">
      <dgm:prSet presAssocID="{2BB78FF0-2A18-4583-9025-B823182FA6EF}" presName="connectorText" presStyleLbl="sibTrans2D1" presStyleIdx="8" presStyleCnt="9"/>
      <dgm:spPr/>
    </dgm:pt>
    <dgm:pt modelId="{A603F991-F950-4E6C-8A06-A65BDF54B51F}" type="pres">
      <dgm:prSet presAssocID="{3B9C77CB-58D9-4CE5-A581-1450997960A0}" presName="node" presStyleLbl="node1" presStyleIdx="9" presStyleCnt="10" custScaleX="122746">
        <dgm:presLayoutVars>
          <dgm:bulletEnabled val="1"/>
        </dgm:presLayoutVars>
      </dgm:prSet>
      <dgm:spPr/>
    </dgm:pt>
  </dgm:ptLst>
  <dgm:cxnLst>
    <dgm:cxn modelId="{A2E6BB0A-D61D-4336-AE30-76668C46F82B}" srcId="{B1AED74D-6D9D-41AE-8B05-F7618038F867}" destId="{7E796946-0E03-4696-8DDA-8BEB715ADC82}" srcOrd="4" destOrd="0" parTransId="{360050D3-1C75-4326-81B1-52DF0D9AEE1C}" sibTransId="{9F5E8F8D-D009-498D-B403-B45D835055E8}"/>
    <dgm:cxn modelId="{C7917025-4C79-4719-94A8-9686C00A8337}" type="presOf" srcId="{7E23F4D9-EBC6-406A-896C-181F97795454}" destId="{BF149B1C-6279-4E57-8929-8D0CE0CADC85}" srcOrd="0" destOrd="0" presId="urn:microsoft.com/office/officeart/2005/8/layout/process1"/>
    <dgm:cxn modelId="{9FB84D26-80CC-4591-ABE5-CCBDDFC319FB}" srcId="{B1AED74D-6D9D-41AE-8B05-F7618038F867}" destId="{86F2ED74-6399-4C33-967F-F3B8475AEB2F}" srcOrd="1" destOrd="0" parTransId="{E93DCBA2-9220-46AE-B840-7F97C6A06CB2}" sibTransId="{AA2DE802-2DD1-46DE-81D4-168A8373549D}"/>
    <dgm:cxn modelId="{28AA1227-D598-4C4B-A5C8-170F215BE9AA}" type="presOf" srcId="{87B89CA2-1B18-45FE-919F-56C15B237506}" destId="{BFE820A1-96C0-461D-9791-EA5E3E9063E7}" srcOrd="0" destOrd="0" presId="urn:microsoft.com/office/officeart/2005/8/layout/process1"/>
    <dgm:cxn modelId="{72520930-6BD2-4C54-82E3-84480E08E925}" type="presOf" srcId="{3B9C77CB-58D9-4CE5-A581-1450997960A0}" destId="{A603F991-F950-4E6C-8A06-A65BDF54B51F}" srcOrd="0" destOrd="0" presId="urn:microsoft.com/office/officeart/2005/8/layout/process1"/>
    <dgm:cxn modelId="{C83D5133-109C-4245-93CF-F7EB1C33655C}" srcId="{B1AED74D-6D9D-41AE-8B05-F7618038F867}" destId="{3A5B5298-9A83-42AA-9FEE-FBD00805D93B}" srcOrd="2" destOrd="0" parTransId="{745B3C8C-594D-4467-BCD7-25E892B5456B}" sibTransId="{3135F978-3320-4CB7-A78B-A838B03D302D}"/>
    <dgm:cxn modelId="{45DFE336-C032-40A8-9F54-6FD88AC06A85}" type="presOf" srcId="{AA2DE802-2DD1-46DE-81D4-168A8373549D}" destId="{EFC8148E-688E-44A1-BF10-13E462C71ECB}" srcOrd="0" destOrd="0" presId="urn:microsoft.com/office/officeart/2005/8/layout/process1"/>
    <dgm:cxn modelId="{DB91BD5B-489E-490F-BF87-D89C0E6F28B0}" type="presOf" srcId="{C9FEC3EA-840F-468F-8511-56D64A3DCAFF}" destId="{33669BA9-B64F-4765-B3C3-AD9B358DF98E}" srcOrd="0" destOrd="0" presId="urn:microsoft.com/office/officeart/2005/8/layout/process1"/>
    <dgm:cxn modelId="{34A9F162-FA52-491B-9C0B-06FE5C5D1077}" type="presOf" srcId="{8784F5EB-E052-4489-BEDA-B91CE0F351CB}" destId="{7FC3E0D1-E341-435E-AF49-CF457AAA1047}" srcOrd="0" destOrd="0" presId="urn:microsoft.com/office/officeart/2005/8/layout/process1"/>
    <dgm:cxn modelId="{D4594663-9E36-417F-96A2-33FDE805100D}" srcId="{B1AED74D-6D9D-41AE-8B05-F7618038F867}" destId="{9CF9FAEA-E5FC-4E04-9412-DE54A5409556}" srcOrd="0" destOrd="0" parTransId="{AA406D9D-6CB9-4DAE-B7D1-D0B2714A3B6B}" sibTransId="{908D5D2A-BF35-4F33-A68F-74CC4001C4DE}"/>
    <dgm:cxn modelId="{B49E1464-3C86-43BF-A081-993AFB39C4B3}" srcId="{B1AED74D-6D9D-41AE-8B05-F7618038F867}" destId="{FA2CFABD-2C56-42F4-ADCF-3A4844A0B6CF}" srcOrd="6" destOrd="0" parTransId="{8DDAE304-4C59-4D55-9241-E921FDB64E43}" sibTransId="{48285571-8B37-4DE6-A364-B426EDC36B42}"/>
    <dgm:cxn modelId="{68282A6A-542A-4E22-9CEB-908B1A8206D3}" type="presOf" srcId="{B1AED74D-6D9D-41AE-8B05-F7618038F867}" destId="{4579B20E-B82C-426B-8E8B-E8F68D13BBD9}" srcOrd="0" destOrd="0" presId="urn:microsoft.com/office/officeart/2005/8/layout/process1"/>
    <dgm:cxn modelId="{5946774A-1221-463B-9E51-882F15EDA19F}" type="presOf" srcId="{2BB78FF0-2A18-4583-9025-B823182FA6EF}" destId="{4E540CEB-BB95-412B-B646-884B96BA7946}" srcOrd="1" destOrd="0" presId="urn:microsoft.com/office/officeart/2005/8/layout/process1"/>
    <dgm:cxn modelId="{7D83084E-C392-4F5B-AFBA-BD00B16DDA1C}" type="presOf" srcId="{86F2ED74-6399-4C33-967F-F3B8475AEB2F}" destId="{E5B9059E-CC72-46F8-9B5D-626572B6BCCC}" srcOrd="0" destOrd="0" presId="urn:microsoft.com/office/officeart/2005/8/layout/process1"/>
    <dgm:cxn modelId="{ECEE8D6E-0A39-4ED3-98F0-E72842646625}" type="presOf" srcId="{908D5D2A-BF35-4F33-A68F-74CC4001C4DE}" destId="{B4149C57-AD6C-4FFD-B54F-191F8736791C}" srcOrd="1" destOrd="0" presId="urn:microsoft.com/office/officeart/2005/8/layout/process1"/>
    <dgm:cxn modelId="{BB3B5152-35E2-4EB3-A400-0D584B87E612}" type="presOf" srcId="{3135F978-3320-4CB7-A78B-A838B03D302D}" destId="{60846D69-6CF8-4796-AFA3-B1892925929A}" srcOrd="0" destOrd="0" presId="urn:microsoft.com/office/officeart/2005/8/layout/process1"/>
    <dgm:cxn modelId="{43BC1975-A0C4-4B88-8457-4C1764612812}" srcId="{B1AED74D-6D9D-41AE-8B05-F7618038F867}" destId="{8784F5EB-E052-4489-BEDA-B91CE0F351CB}" srcOrd="5" destOrd="0" parTransId="{AEA7FCA7-A241-4691-8C38-FCACF2EDB890}" sibTransId="{87B89CA2-1B18-45FE-919F-56C15B237506}"/>
    <dgm:cxn modelId="{19392056-515A-4DF2-B03E-C5D484B8ED33}" type="presOf" srcId="{48285571-8B37-4DE6-A364-B426EDC36B42}" destId="{8366841E-4C53-42C7-8E25-FA5D37655203}" srcOrd="1" destOrd="0" presId="urn:microsoft.com/office/officeart/2005/8/layout/process1"/>
    <dgm:cxn modelId="{71F53679-8DBD-4978-A712-C9F8B568EE38}" type="presOf" srcId="{2BB78FF0-2A18-4583-9025-B823182FA6EF}" destId="{930EF091-E641-4C30-BF1F-A227EF705A54}" srcOrd="0" destOrd="0" presId="urn:microsoft.com/office/officeart/2005/8/layout/process1"/>
    <dgm:cxn modelId="{5595AB7B-4721-45DF-9690-2721DCB36FD9}" type="presOf" srcId="{48285571-8B37-4DE6-A364-B426EDC36B42}" destId="{BE429C0F-E124-49B6-9A79-5EB2CDB8EFFE}" srcOrd="0" destOrd="0" presId="urn:microsoft.com/office/officeart/2005/8/layout/process1"/>
    <dgm:cxn modelId="{3AD2B07E-C6EF-43D3-9E5F-84BB56849DA9}" type="presOf" srcId="{E044D37D-69EE-40F7-B355-C04699015338}" destId="{82AC6BFB-2078-4D5B-9806-7E8CD086ED58}" srcOrd="0" destOrd="0" presId="urn:microsoft.com/office/officeart/2005/8/layout/process1"/>
    <dgm:cxn modelId="{D33F6380-D559-4ADA-83D6-05D5366EADC8}" type="presOf" srcId="{9F5E8F8D-D009-498D-B403-B45D835055E8}" destId="{07465831-64A2-4078-B8E8-8A49BD306170}" srcOrd="1" destOrd="0" presId="urn:microsoft.com/office/officeart/2005/8/layout/process1"/>
    <dgm:cxn modelId="{7132CD87-D561-4E23-B685-F8EF3A7DD68F}" type="presOf" srcId="{7E796946-0E03-4696-8DDA-8BEB715ADC82}" destId="{E87A87ED-73E5-4F60-A5B1-51B0E62B6590}" srcOrd="0" destOrd="0" presId="urn:microsoft.com/office/officeart/2005/8/layout/process1"/>
    <dgm:cxn modelId="{A51B398A-CB4A-4F4A-A815-A5B0D862C8C1}" type="presOf" srcId="{E395ECE2-DEFE-467E-8D21-C06AEC800F4C}" destId="{1ED828A6-D5EF-4A78-AECD-177C7BF5F35D}" srcOrd="0" destOrd="0" presId="urn:microsoft.com/office/officeart/2005/8/layout/process1"/>
    <dgm:cxn modelId="{BD01228F-DDD5-4DC4-9FB0-B938687B5BA2}" type="presOf" srcId="{9F5E8F8D-D009-498D-B403-B45D835055E8}" destId="{A93FCADD-6664-493C-8086-8CA473C39B6B}" srcOrd="0" destOrd="0" presId="urn:microsoft.com/office/officeart/2005/8/layout/process1"/>
    <dgm:cxn modelId="{66D3C990-BDB7-4056-976D-239C3F4758E7}" type="presOf" srcId="{C9FEC3EA-840F-468F-8511-56D64A3DCAFF}" destId="{9D21B3B7-215A-4D1D-9C75-486F514C55AF}" srcOrd="1" destOrd="0" presId="urn:microsoft.com/office/officeart/2005/8/layout/process1"/>
    <dgm:cxn modelId="{45EE72A5-792C-4E10-B8E4-C3C0263D4E0D}" type="presOf" srcId="{3135F978-3320-4CB7-A78B-A838B03D302D}" destId="{59BEA507-3BE2-4E3E-BB74-521462AD37D2}" srcOrd="1" destOrd="0" presId="urn:microsoft.com/office/officeart/2005/8/layout/process1"/>
    <dgm:cxn modelId="{2F4A27A7-102E-41B3-BDDD-7CE7AA6D5DD9}" type="presOf" srcId="{FA2CFABD-2C56-42F4-ADCF-3A4844A0B6CF}" destId="{500E1EA8-CA22-4FAC-8873-F2A7C215D90F}" srcOrd="0" destOrd="0" presId="urn:microsoft.com/office/officeart/2005/8/layout/process1"/>
    <dgm:cxn modelId="{47FB17AC-5D45-44A9-A61F-55DA82CCF7B8}" srcId="{B1AED74D-6D9D-41AE-8B05-F7618038F867}" destId="{1C46C7F5-441A-4D05-9236-706A71B9E667}" srcOrd="8" destOrd="0" parTransId="{916ADB39-F898-4CBF-ADDB-77172B6CC590}" sibTransId="{2BB78FF0-2A18-4583-9025-B823182FA6EF}"/>
    <dgm:cxn modelId="{B8E078AF-65FB-4D08-9C80-82660F214F81}" srcId="{B1AED74D-6D9D-41AE-8B05-F7618038F867}" destId="{3B9C77CB-58D9-4CE5-A581-1450997960A0}" srcOrd="9" destOrd="0" parTransId="{CA9995D9-CB80-4BDF-87F6-34C3BAEAD0A5}" sibTransId="{44387CDA-F01E-416E-BA9D-CB6D11EBE3DD}"/>
    <dgm:cxn modelId="{DF6E12B9-B3FA-4F52-A4FC-04D99330BE1E}" type="presOf" srcId="{3A5B5298-9A83-42AA-9FEE-FBD00805D93B}" destId="{520EEC63-ED21-4289-A7F8-9486255FBCDC}" srcOrd="0" destOrd="0" presId="urn:microsoft.com/office/officeart/2005/8/layout/process1"/>
    <dgm:cxn modelId="{D71B53CB-58CE-4C76-81A1-B923856DDB9B}" srcId="{B1AED74D-6D9D-41AE-8B05-F7618038F867}" destId="{7E23F4D9-EBC6-406A-896C-181F97795454}" srcOrd="3" destOrd="0" parTransId="{2F5144C6-7E7B-42D7-9119-514818B96E56}" sibTransId="{C9FEC3EA-840F-468F-8511-56D64A3DCAFF}"/>
    <dgm:cxn modelId="{D554DED3-5F25-47AE-873D-C2C79F31C387}" type="presOf" srcId="{87B89CA2-1B18-45FE-919F-56C15B237506}" destId="{89097621-ADB7-4CA6-9A09-0C3EDAA1B1C0}" srcOrd="1" destOrd="0" presId="urn:microsoft.com/office/officeart/2005/8/layout/process1"/>
    <dgm:cxn modelId="{5AD655D5-D9F8-4B85-B184-CAFC8CA4CFB3}" type="presOf" srcId="{1C46C7F5-441A-4D05-9236-706A71B9E667}" destId="{F72F3844-C47D-4EC4-B55E-FAC8F1CF6EC7}" srcOrd="0" destOrd="0" presId="urn:microsoft.com/office/officeart/2005/8/layout/process1"/>
    <dgm:cxn modelId="{AC6FDAD9-9FDC-40BB-AFBA-274D3492CFD4}" type="presOf" srcId="{E395ECE2-DEFE-467E-8D21-C06AEC800F4C}" destId="{A9AC1AF9-BD9E-451A-883D-FD28231A4058}" srcOrd="1" destOrd="0" presId="urn:microsoft.com/office/officeart/2005/8/layout/process1"/>
    <dgm:cxn modelId="{F501ABDF-26D9-4A7B-9588-B97F6D5C89CB}" srcId="{B1AED74D-6D9D-41AE-8B05-F7618038F867}" destId="{E044D37D-69EE-40F7-B355-C04699015338}" srcOrd="7" destOrd="0" parTransId="{AC8AA5C1-4F27-40BC-98D2-0B089B4FC4CA}" sibTransId="{E395ECE2-DEFE-467E-8D21-C06AEC800F4C}"/>
    <dgm:cxn modelId="{03C131E2-15F6-44F5-B3AD-04340FBAD93E}" type="presOf" srcId="{9CF9FAEA-E5FC-4E04-9412-DE54A5409556}" destId="{905E57DA-FD97-43F2-A24E-85B486761960}" srcOrd="0" destOrd="0" presId="urn:microsoft.com/office/officeart/2005/8/layout/process1"/>
    <dgm:cxn modelId="{40E0F2F2-F7EC-46CC-A9B7-37AB80E02BB7}" type="presOf" srcId="{908D5D2A-BF35-4F33-A68F-74CC4001C4DE}" destId="{699760D8-36F6-4B0E-9767-8B1FE82EF983}" srcOrd="0" destOrd="0" presId="urn:microsoft.com/office/officeart/2005/8/layout/process1"/>
    <dgm:cxn modelId="{CB8DCDF5-5075-440F-846D-D62C55DF19FF}" type="presOf" srcId="{AA2DE802-2DD1-46DE-81D4-168A8373549D}" destId="{57F22A8C-96F8-4056-84CD-A9A7B8513912}" srcOrd="1" destOrd="0" presId="urn:microsoft.com/office/officeart/2005/8/layout/process1"/>
    <dgm:cxn modelId="{339100C1-CA93-488D-97C2-EB801B54FDF6}" type="presParOf" srcId="{4579B20E-B82C-426B-8E8B-E8F68D13BBD9}" destId="{905E57DA-FD97-43F2-A24E-85B486761960}" srcOrd="0" destOrd="0" presId="urn:microsoft.com/office/officeart/2005/8/layout/process1"/>
    <dgm:cxn modelId="{A6300C44-C212-49A5-8B21-2163A7E28EAA}" type="presParOf" srcId="{4579B20E-B82C-426B-8E8B-E8F68D13BBD9}" destId="{699760D8-36F6-4B0E-9767-8B1FE82EF983}" srcOrd="1" destOrd="0" presId="urn:microsoft.com/office/officeart/2005/8/layout/process1"/>
    <dgm:cxn modelId="{73FAC8FA-0C68-4178-A862-33C8C73C224D}" type="presParOf" srcId="{699760D8-36F6-4B0E-9767-8B1FE82EF983}" destId="{B4149C57-AD6C-4FFD-B54F-191F8736791C}" srcOrd="0" destOrd="0" presId="urn:microsoft.com/office/officeart/2005/8/layout/process1"/>
    <dgm:cxn modelId="{CD3441C4-688B-4087-BA1A-1B457394A2DF}" type="presParOf" srcId="{4579B20E-B82C-426B-8E8B-E8F68D13BBD9}" destId="{E5B9059E-CC72-46F8-9B5D-626572B6BCCC}" srcOrd="2" destOrd="0" presId="urn:microsoft.com/office/officeart/2005/8/layout/process1"/>
    <dgm:cxn modelId="{26624C6F-1FE3-48E0-B0AF-A6669546D1B7}" type="presParOf" srcId="{4579B20E-B82C-426B-8E8B-E8F68D13BBD9}" destId="{EFC8148E-688E-44A1-BF10-13E462C71ECB}" srcOrd="3" destOrd="0" presId="urn:microsoft.com/office/officeart/2005/8/layout/process1"/>
    <dgm:cxn modelId="{B31C800B-E787-41C1-AE4D-09FCE3305572}" type="presParOf" srcId="{EFC8148E-688E-44A1-BF10-13E462C71ECB}" destId="{57F22A8C-96F8-4056-84CD-A9A7B8513912}" srcOrd="0" destOrd="0" presId="urn:microsoft.com/office/officeart/2005/8/layout/process1"/>
    <dgm:cxn modelId="{DAB96FC3-BFA9-4726-942B-D24A687F9081}" type="presParOf" srcId="{4579B20E-B82C-426B-8E8B-E8F68D13BBD9}" destId="{520EEC63-ED21-4289-A7F8-9486255FBCDC}" srcOrd="4" destOrd="0" presId="urn:microsoft.com/office/officeart/2005/8/layout/process1"/>
    <dgm:cxn modelId="{6C4CC47B-C57D-47F7-9C4E-DDAB0E867822}" type="presParOf" srcId="{4579B20E-B82C-426B-8E8B-E8F68D13BBD9}" destId="{60846D69-6CF8-4796-AFA3-B1892925929A}" srcOrd="5" destOrd="0" presId="urn:microsoft.com/office/officeart/2005/8/layout/process1"/>
    <dgm:cxn modelId="{36CC7E75-FB7A-4F9A-80FC-E3DC18720CE3}" type="presParOf" srcId="{60846D69-6CF8-4796-AFA3-B1892925929A}" destId="{59BEA507-3BE2-4E3E-BB74-521462AD37D2}" srcOrd="0" destOrd="0" presId="urn:microsoft.com/office/officeart/2005/8/layout/process1"/>
    <dgm:cxn modelId="{C496F968-5899-4CF6-A5EC-8BCEB1154B75}" type="presParOf" srcId="{4579B20E-B82C-426B-8E8B-E8F68D13BBD9}" destId="{BF149B1C-6279-4E57-8929-8D0CE0CADC85}" srcOrd="6" destOrd="0" presId="urn:microsoft.com/office/officeart/2005/8/layout/process1"/>
    <dgm:cxn modelId="{8992501A-DAFB-4D4A-9C32-383DDE5020EF}" type="presParOf" srcId="{4579B20E-B82C-426B-8E8B-E8F68D13BBD9}" destId="{33669BA9-B64F-4765-B3C3-AD9B358DF98E}" srcOrd="7" destOrd="0" presId="urn:microsoft.com/office/officeart/2005/8/layout/process1"/>
    <dgm:cxn modelId="{00E7331F-5851-4111-964E-0006F557DD6C}" type="presParOf" srcId="{33669BA9-B64F-4765-B3C3-AD9B358DF98E}" destId="{9D21B3B7-215A-4D1D-9C75-486F514C55AF}" srcOrd="0" destOrd="0" presId="urn:microsoft.com/office/officeart/2005/8/layout/process1"/>
    <dgm:cxn modelId="{7F4D5921-2F68-49CB-831D-57C5CA184CFC}" type="presParOf" srcId="{4579B20E-B82C-426B-8E8B-E8F68D13BBD9}" destId="{E87A87ED-73E5-4F60-A5B1-51B0E62B6590}" srcOrd="8" destOrd="0" presId="urn:microsoft.com/office/officeart/2005/8/layout/process1"/>
    <dgm:cxn modelId="{2E7D2A92-ABF3-45BA-8731-7141615EE4C5}" type="presParOf" srcId="{4579B20E-B82C-426B-8E8B-E8F68D13BBD9}" destId="{A93FCADD-6664-493C-8086-8CA473C39B6B}" srcOrd="9" destOrd="0" presId="urn:microsoft.com/office/officeart/2005/8/layout/process1"/>
    <dgm:cxn modelId="{785C9166-680F-4E1F-8420-0CEA64929500}" type="presParOf" srcId="{A93FCADD-6664-493C-8086-8CA473C39B6B}" destId="{07465831-64A2-4078-B8E8-8A49BD306170}" srcOrd="0" destOrd="0" presId="urn:microsoft.com/office/officeart/2005/8/layout/process1"/>
    <dgm:cxn modelId="{7AE3B862-F854-435C-AEEC-69A94D98FEDC}" type="presParOf" srcId="{4579B20E-B82C-426B-8E8B-E8F68D13BBD9}" destId="{7FC3E0D1-E341-435E-AF49-CF457AAA1047}" srcOrd="10" destOrd="0" presId="urn:microsoft.com/office/officeart/2005/8/layout/process1"/>
    <dgm:cxn modelId="{986681C7-D166-4735-B097-D0DA3BF178CB}" type="presParOf" srcId="{4579B20E-B82C-426B-8E8B-E8F68D13BBD9}" destId="{BFE820A1-96C0-461D-9791-EA5E3E9063E7}" srcOrd="11" destOrd="0" presId="urn:microsoft.com/office/officeart/2005/8/layout/process1"/>
    <dgm:cxn modelId="{F0308ECD-63B5-44BA-852E-31D7803EA1F0}" type="presParOf" srcId="{BFE820A1-96C0-461D-9791-EA5E3E9063E7}" destId="{89097621-ADB7-4CA6-9A09-0C3EDAA1B1C0}" srcOrd="0" destOrd="0" presId="urn:microsoft.com/office/officeart/2005/8/layout/process1"/>
    <dgm:cxn modelId="{21F39531-8449-4863-827D-5DC526561C60}" type="presParOf" srcId="{4579B20E-B82C-426B-8E8B-E8F68D13BBD9}" destId="{500E1EA8-CA22-4FAC-8873-F2A7C215D90F}" srcOrd="12" destOrd="0" presId="urn:microsoft.com/office/officeart/2005/8/layout/process1"/>
    <dgm:cxn modelId="{01931673-D98C-4F7F-B9D6-F7CFD556230E}" type="presParOf" srcId="{4579B20E-B82C-426B-8E8B-E8F68D13BBD9}" destId="{BE429C0F-E124-49B6-9A79-5EB2CDB8EFFE}" srcOrd="13" destOrd="0" presId="urn:microsoft.com/office/officeart/2005/8/layout/process1"/>
    <dgm:cxn modelId="{AF7342DE-215F-437C-BE23-B1C1320BE6F9}" type="presParOf" srcId="{BE429C0F-E124-49B6-9A79-5EB2CDB8EFFE}" destId="{8366841E-4C53-42C7-8E25-FA5D37655203}" srcOrd="0" destOrd="0" presId="urn:microsoft.com/office/officeart/2005/8/layout/process1"/>
    <dgm:cxn modelId="{C05586B4-8B2A-48C4-9B1E-9875A0C2BC19}" type="presParOf" srcId="{4579B20E-B82C-426B-8E8B-E8F68D13BBD9}" destId="{82AC6BFB-2078-4D5B-9806-7E8CD086ED58}" srcOrd="14" destOrd="0" presId="urn:microsoft.com/office/officeart/2005/8/layout/process1"/>
    <dgm:cxn modelId="{D9F82B31-81F8-4AF6-8A6F-CACF905ED7EA}" type="presParOf" srcId="{4579B20E-B82C-426B-8E8B-E8F68D13BBD9}" destId="{1ED828A6-D5EF-4A78-AECD-177C7BF5F35D}" srcOrd="15" destOrd="0" presId="urn:microsoft.com/office/officeart/2005/8/layout/process1"/>
    <dgm:cxn modelId="{D73D410A-1B19-427C-97F0-0AED0B4D3BCA}" type="presParOf" srcId="{1ED828A6-D5EF-4A78-AECD-177C7BF5F35D}" destId="{A9AC1AF9-BD9E-451A-883D-FD28231A4058}" srcOrd="0" destOrd="0" presId="urn:microsoft.com/office/officeart/2005/8/layout/process1"/>
    <dgm:cxn modelId="{FD3072AB-1DB3-4C41-A9E8-8A948C945769}" type="presParOf" srcId="{4579B20E-B82C-426B-8E8B-E8F68D13BBD9}" destId="{F72F3844-C47D-4EC4-B55E-FAC8F1CF6EC7}" srcOrd="16" destOrd="0" presId="urn:microsoft.com/office/officeart/2005/8/layout/process1"/>
    <dgm:cxn modelId="{F062919D-E446-492A-BB0D-341D57BB3C7F}" type="presParOf" srcId="{4579B20E-B82C-426B-8E8B-E8F68D13BBD9}" destId="{930EF091-E641-4C30-BF1F-A227EF705A54}" srcOrd="17" destOrd="0" presId="urn:microsoft.com/office/officeart/2005/8/layout/process1"/>
    <dgm:cxn modelId="{9A64381D-90B6-41C6-9F49-A22B443F62E5}" type="presParOf" srcId="{930EF091-E641-4C30-BF1F-A227EF705A54}" destId="{4E540CEB-BB95-412B-B646-884B96BA7946}" srcOrd="0" destOrd="0" presId="urn:microsoft.com/office/officeart/2005/8/layout/process1"/>
    <dgm:cxn modelId="{3D1A6E58-E043-4E4E-851C-680342AB08C2}" type="presParOf" srcId="{4579B20E-B82C-426B-8E8B-E8F68D13BBD9}" destId="{A603F991-F950-4E6C-8A06-A65BDF54B51F}" srcOrd="1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264"/>
          <a:ext cx="865900" cy="1130548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4625"/>
        <a:ext cx="815178" cy="1079826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264"/>
          <a:ext cx="889743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5324"/>
        <a:ext cx="837623" cy="1078428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264"/>
          <a:ext cx="883918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8826915" y="305153"/>
        <a:ext cx="832140" cy="1078770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264"/>
          <a:ext cx="947151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7571762" y="307005"/>
        <a:ext cx="891669" cy="1075066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264"/>
          <a:ext cx="987634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191"/>
        <a:ext cx="929780" cy="1072694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264"/>
          <a:ext cx="940149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6800"/>
        <a:ext cx="885077" cy="1075476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264"/>
          <a:ext cx="932681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6581"/>
        <a:ext cx="878047" cy="1075914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264"/>
          <a:ext cx="909465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5901"/>
        <a:ext cx="856191" cy="1077274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264"/>
          <a:ext cx="948391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041"/>
        <a:ext cx="892837" cy="1074994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264"/>
          <a:ext cx="950831" cy="11305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113"/>
        <a:ext cx="895133" cy="10748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210567" y="280380"/>
          <a:ext cx="859315" cy="112831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35735" y="305548"/>
        <a:ext cx="808979" cy="1077980"/>
      </dsp:txXfrm>
    </dsp:sp>
    <dsp:sp modelId="{699760D8-36F6-4B0E-9767-8B1FE82EF983}">
      <dsp:nvSpPr>
        <dsp:cNvPr id="0" name=""/>
        <dsp:cNvSpPr/>
      </dsp:nvSpPr>
      <dsp:spPr>
        <a:xfrm rot="10800000">
          <a:off x="10970720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19612" y="787344"/>
        <a:ext cx="114081" cy="114388"/>
      </dsp:txXfrm>
    </dsp:sp>
    <dsp:sp modelId="{E5B9059E-CC72-46F8-9B5D-626572B6BCCC}">
      <dsp:nvSpPr>
        <dsp:cNvPr id="0" name=""/>
        <dsp:cNvSpPr/>
      </dsp:nvSpPr>
      <dsp:spPr>
        <a:xfrm>
          <a:off x="10020093" y="280380"/>
          <a:ext cx="882977" cy="11283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45955" y="306242"/>
        <a:ext cx="831253" cy="1076592"/>
      </dsp:txXfrm>
    </dsp:sp>
    <dsp:sp modelId="{EFC8148E-688E-44A1-BF10-13E462C71ECB}">
      <dsp:nvSpPr>
        <dsp:cNvPr id="0" name=""/>
        <dsp:cNvSpPr/>
      </dsp:nvSpPr>
      <dsp:spPr>
        <a:xfrm rot="10800000">
          <a:off x="9780245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29137" y="787344"/>
        <a:ext cx="114081" cy="114388"/>
      </dsp:txXfrm>
    </dsp:sp>
    <dsp:sp modelId="{520EEC63-ED21-4289-A7F8-9486255FBCDC}">
      <dsp:nvSpPr>
        <dsp:cNvPr id="0" name=""/>
        <dsp:cNvSpPr/>
      </dsp:nvSpPr>
      <dsp:spPr>
        <a:xfrm>
          <a:off x="8835399" y="280380"/>
          <a:ext cx="877196" cy="112831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61091" y="306072"/>
        <a:ext cx="825812" cy="1076932"/>
      </dsp:txXfrm>
    </dsp:sp>
    <dsp:sp modelId="{60846D69-6CF8-4796-AFA3-B1892925929A}">
      <dsp:nvSpPr>
        <dsp:cNvPr id="0" name=""/>
        <dsp:cNvSpPr/>
      </dsp:nvSpPr>
      <dsp:spPr>
        <a:xfrm rot="10800000">
          <a:off x="8595551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44443" y="787344"/>
        <a:ext cx="114081" cy="114388"/>
      </dsp:txXfrm>
    </dsp:sp>
    <dsp:sp modelId="{BF149B1C-6279-4E57-8929-8D0CE0CADC85}">
      <dsp:nvSpPr>
        <dsp:cNvPr id="0" name=""/>
        <dsp:cNvSpPr/>
      </dsp:nvSpPr>
      <dsp:spPr>
        <a:xfrm>
          <a:off x="7587953" y="280380"/>
          <a:ext cx="939949" cy="112831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615483" y="307910"/>
        <a:ext cx="884889" cy="1073256"/>
      </dsp:txXfrm>
    </dsp:sp>
    <dsp:sp modelId="{33669BA9-B64F-4765-B3C3-AD9B358DF98E}">
      <dsp:nvSpPr>
        <dsp:cNvPr id="0" name=""/>
        <dsp:cNvSpPr/>
      </dsp:nvSpPr>
      <dsp:spPr>
        <a:xfrm rot="10800000">
          <a:off x="7348105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96997" y="787344"/>
        <a:ext cx="114081" cy="114388"/>
      </dsp:txXfrm>
    </dsp:sp>
    <dsp:sp modelId="{E87A87ED-73E5-4F60-A5B1-51B0E62B6590}">
      <dsp:nvSpPr>
        <dsp:cNvPr id="0" name=""/>
        <dsp:cNvSpPr/>
      </dsp:nvSpPr>
      <dsp:spPr>
        <a:xfrm>
          <a:off x="6300332" y="280380"/>
          <a:ext cx="980123" cy="112831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329039" y="309087"/>
        <a:ext cx="922709" cy="1070902"/>
      </dsp:txXfrm>
    </dsp:sp>
    <dsp:sp modelId="{A93FCADD-6664-493C-8086-8CA473C39B6B}">
      <dsp:nvSpPr>
        <dsp:cNvPr id="0" name=""/>
        <dsp:cNvSpPr/>
      </dsp:nvSpPr>
      <dsp:spPr>
        <a:xfrm rot="10800000">
          <a:off x="6060484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109376" y="787344"/>
        <a:ext cx="114081" cy="114388"/>
      </dsp:txXfrm>
    </dsp:sp>
    <dsp:sp modelId="{7FC3E0D1-E341-435E-AF49-CF457AAA1047}">
      <dsp:nvSpPr>
        <dsp:cNvPr id="0" name=""/>
        <dsp:cNvSpPr/>
      </dsp:nvSpPr>
      <dsp:spPr>
        <a:xfrm>
          <a:off x="5059835" y="280380"/>
          <a:ext cx="932999" cy="11283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87162" y="307707"/>
        <a:ext cx="878345" cy="1073662"/>
      </dsp:txXfrm>
    </dsp:sp>
    <dsp:sp modelId="{BFE820A1-96C0-461D-9791-EA5E3E9063E7}">
      <dsp:nvSpPr>
        <dsp:cNvPr id="0" name=""/>
        <dsp:cNvSpPr/>
      </dsp:nvSpPr>
      <dsp:spPr>
        <a:xfrm rot="10800000">
          <a:off x="4819987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68879" y="787344"/>
        <a:ext cx="114081" cy="114388"/>
      </dsp:txXfrm>
    </dsp:sp>
    <dsp:sp modelId="{500E1EA8-CA22-4FAC-8873-F2A7C215D90F}">
      <dsp:nvSpPr>
        <dsp:cNvPr id="0" name=""/>
        <dsp:cNvSpPr/>
      </dsp:nvSpPr>
      <dsp:spPr>
        <a:xfrm>
          <a:off x="3826749" y="280380"/>
          <a:ext cx="925589" cy="11283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853859" y="307490"/>
        <a:ext cx="871369" cy="1074096"/>
      </dsp:txXfrm>
    </dsp:sp>
    <dsp:sp modelId="{BE429C0F-E124-49B6-9A79-5EB2CDB8EFFE}">
      <dsp:nvSpPr>
        <dsp:cNvPr id="0" name=""/>
        <dsp:cNvSpPr/>
      </dsp:nvSpPr>
      <dsp:spPr>
        <a:xfrm rot="10800000">
          <a:off x="3586901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635793" y="787344"/>
        <a:ext cx="114081" cy="114388"/>
      </dsp:txXfrm>
    </dsp:sp>
    <dsp:sp modelId="{82AC6BFB-2078-4D5B-9806-7E8CD086ED58}">
      <dsp:nvSpPr>
        <dsp:cNvPr id="0" name=""/>
        <dsp:cNvSpPr/>
      </dsp:nvSpPr>
      <dsp:spPr>
        <a:xfrm>
          <a:off x="2616702" y="280380"/>
          <a:ext cx="902549" cy="11283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643137" y="306815"/>
        <a:ext cx="849679" cy="1075446"/>
      </dsp:txXfrm>
    </dsp:sp>
    <dsp:sp modelId="{1ED828A6-D5EF-4A78-AECD-177C7BF5F35D}">
      <dsp:nvSpPr>
        <dsp:cNvPr id="0" name=""/>
        <dsp:cNvSpPr/>
      </dsp:nvSpPr>
      <dsp:spPr>
        <a:xfrm rot="10800000">
          <a:off x="2376854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425746" y="787344"/>
        <a:ext cx="114081" cy="114388"/>
      </dsp:txXfrm>
    </dsp:sp>
    <dsp:sp modelId="{F72F3844-C47D-4EC4-B55E-FAC8F1CF6EC7}">
      <dsp:nvSpPr>
        <dsp:cNvPr id="0" name=""/>
        <dsp:cNvSpPr/>
      </dsp:nvSpPr>
      <dsp:spPr>
        <a:xfrm>
          <a:off x="1368026" y="280380"/>
          <a:ext cx="941179" cy="11283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95592" y="307946"/>
        <a:ext cx="886047" cy="1073184"/>
      </dsp:txXfrm>
    </dsp:sp>
    <dsp:sp modelId="{930EF091-E641-4C30-BF1F-A227EF705A54}">
      <dsp:nvSpPr>
        <dsp:cNvPr id="0" name=""/>
        <dsp:cNvSpPr/>
      </dsp:nvSpPr>
      <dsp:spPr>
        <a:xfrm rot="10800000">
          <a:off x="1128178" y="749214"/>
          <a:ext cx="162973" cy="190648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77070" y="787344"/>
        <a:ext cx="114081" cy="114388"/>
      </dsp:txXfrm>
    </dsp:sp>
    <dsp:sp modelId="{A603F991-F950-4E6C-8A06-A65BDF54B51F}">
      <dsp:nvSpPr>
        <dsp:cNvPr id="0" name=""/>
        <dsp:cNvSpPr/>
      </dsp:nvSpPr>
      <dsp:spPr>
        <a:xfrm>
          <a:off x="6160" y="280380"/>
          <a:ext cx="1054368" cy="1128316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37041" y="311261"/>
        <a:ext cx="992606" cy="10665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B8248E1A-5FE0-4A31-9206-CF1279F41BC0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503A7703-B8B3-4986-BBED-8009848550DD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A743A908-4737-4915-905E-28101867C554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C53ED47B-88B4-4F32-B125-55F1ABC5EC06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B41E351F-6E32-4001-B113-E2BE4D09ADA4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A1C8F769-AD9D-4541-A968-5D895DC044F8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B41E351F-6E32-4001-B113-E2BE4D09ADA4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A1C8F769-AD9D-4541-A968-5D895DC044F8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C03780DE-DFA9-4E0D-AAF7-3A359785CD67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AB25F33C-2B22-4429-8A15-427B307FE173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A3B79025-F20D-4935-9BA5-1181599DE00D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B64E9AC3-BD03-42BE-AA91-7232A1DE488C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18D5CAA8-FDD5-4FEC-BD39-ACEBE6E35107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1BE2B4E8-0F4E-400E-8727-3E0E64AF9DBE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5FD27F6C-258C-47DB-8B5C-A510C8BD8916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C2237D33-77CD-4C11-AB42-BBAF314A0F96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5781E5CF-96C3-4B96-B961-D43CE7696D19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C56BC8F3-213A-494C-97F7-316620038071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210690" y="279944"/>
          <a:ext cx="856023" cy="112918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35762" y="305016"/>
        <a:ext cx="805879" cy="1079044"/>
      </dsp:txXfrm>
    </dsp:sp>
    <dsp:sp modelId="{699760D8-36F6-4B0E-9767-8B1FE82EF983}">
      <dsp:nvSpPr>
        <dsp:cNvPr id="0" name=""/>
        <dsp:cNvSpPr/>
      </dsp:nvSpPr>
      <dsp:spPr>
        <a:xfrm rot="10800000">
          <a:off x="10971762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20467" y="787562"/>
        <a:ext cx="113644" cy="113951"/>
      </dsp:txXfrm>
    </dsp:sp>
    <dsp:sp modelId="{E5B9059E-CC72-46F8-9B5D-626572B6BCCC}">
      <dsp:nvSpPr>
        <dsp:cNvPr id="0" name=""/>
        <dsp:cNvSpPr/>
      </dsp:nvSpPr>
      <dsp:spPr>
        <a:xfrm>
          <a:off x="9874551" y="279944"/>
          <a:ext cx="1029821" cy="1129188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9904713" y="310106"/>
        <a:ext cx="969497" cy="1068864"/>
      </dsp:txXfrm>
    </dsp:sp>
    <dsp:sp modelId="{EFC8148E-688E-44A1-BF10-13E462C71ECB}">
      <dsp:nvSpPr>
        <dsp:cNvPr id="0" name=""/>
        <dsp:cNvSpPr/>
      </dsp:nvSpPr>
      <dsp:spPr>
        <a:xfrm rot="10800000">
          <a:off x="9635622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684327" y="787562"/>
        <a:ext cx="113644" cy="113951"/>
      </dsp:txXfrm>
    </dsp:sp>
    <dsp:sp modelId="{520EEC63-ED21-4289-A7F8-9486255FBCDC}">
      <dsp:nvSpPr>
        <dsp:cNvPr id="0" name=""/>
        <dsp:cNvSpPr/>
      </dsp:nvSpPr>
      <dsp:spPr>
        <a:xfrm>
          <a:off x="8694396" y="279944"/>
          <a:ext cx="873835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8719990" y="305538"/>
        <a:ext cx="822647" cy="1078000"/>
      </dsp:txXfrm>
    </dsp:sp>
    <dsp:sp modelId="{60846D69-6CF8-4796-AFA3-B1892925929A}">
      <dsp:nvSpPr>
        <dsp:cNvPr id="0" name=""/>
        <dsp:cNvSpPr/>
      </dsp:nvSpPr>
      <dsp:spPr>
        <a:xfrm rot="10800000">
          <a:off x="8455467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504172" y="787562"/>
        <a:ext cx="113644" cy="113951"/>
      </dsp:txXfrm>
    </dsp:sp>
    <dsp:sp modelId="{BF149B1C-6279-4E57-8929-8D0CE0CADC85}">
      <dsp:nvSpPr>
        <dsp:cNvPr id="0" name=""/>
        <dsp:cNvSpPr/>
      </dsp:nvSpPr>
      <dsp:spPr>
        <a:xfrm>
          <a:off x="7451729" y="279944"/>
          <a:ext cx="936347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7479154" y="307369"/>
        <a:ext cx="881497" cy="1074338"/>
      </dsp:txXfrm>
    </dsp:sp>
    <dsp:sp modelId="{33669BA9-B64F-4765-B3C3-AD9B358DF98E}">
      <dsp:nvSpPr>
        <dsp:cNvPr id="0" name=""/>
        <dsp:cNvSpPr/>
      </dsp:nvSpPr>
      <dsp:spPr>
        <a:xfrm rot="10800000">
          <a:off x="7212800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261505" y="787562"/>
        <a:ext cx="113644" cy="113951"/>
      </dsp:txXfrm>
    </dsp:sp>
    <dsp:sp modelId="{E87A87ED-73E5-4F60-A5B1-51B0E62B6590}">
      <dsp:nvSpPr>
        <dsp:cNvPr id="0" name=""/>
        <dsp:cNvSpPr/>
      </dsp:nvSpPr>
      <dsp:spPr>
        <a:xfrm>
          <a:off x="6169042" y="279944"/>
          <a:ext cx="976368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197639" y="308541"/>
        <a:ext cx="919174" cy="1071994"/>
      </dsp:txXfrm>
    </dsp:sp>
    <dsp:sp modelId="{A93FCADD-6664-493C-8086-8CA473C39B6B}">
      <dsp:nvSpPr>
        <dsp:cNvPr id="0" name=""/>
        <dsp:cNvSpPr/>
      </dsp:nvSpPr>
      <dsp:spPr>
        <a:xfrm rot="10800000">
          <a:off x="5930113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5978818" y="787562"/>
        <a:ext cx="113644" cy="113951"/>
      </dsp:txXfrm>
    </dsp:sp>
    <dsp:sp modelId="{7FC3E0D1-E341-435E-AF49-CF457AAA1047}">
      <dsp:nvSpPr>
        <dsp:cNvPr id="0" name=""/>
        <dsp:cNvSpPr/>
      </dsp:nvSpPr>
      <dsp:spPr>
        <a:xfrm>
          <a:off x="4933298" y="279944"/>
          <a:ext cx="929425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4960520" y="307166"/>
        <a:ext cx="874981" cy="1074744"/>
      </dsp:txXfrm>
    </dsp:sp>
    <dsp:sp modelId="{BFE820A1-96C0-461D-9791-EA5E3E9063E7}">
      <dsp:nvSpPr>
        <dsp:cNvPr id="0" name=""/>
        <dsp:cNvSpPr/>
      </dsp:nvSpPr>
      <dsp:spPr>
        <a:xfrm rot="10800000">
          <a:off x="4694369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743074" y="787562"/>
        <a:ext cx="113644" cy="113951"/>
      </dsp:txXfrm>
    </dsp:sp>
    <dsp:sp modelId="{500E1EA8-CA22-4FAC-8873-F2A7C215D90F}">
      <dsp:nvSpPr>
        <dsp:cNvPr id="0" name=""/>
        <dsp:cNvSpPr/>
      </dsp:nvSpPr>
      <dsp:spPr>
        <a:xfrm>
          <a:off x="3704936" y="279944"/>
          <a:ext cx="922042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31942" y="306950"/>
        <a:ext cx="868030" cy="1075176"/>
      </dsp:txXfrm>
    </dsp:sp>
    <dsp:sp modelId="{BE429C0F-E124-49B6-9A79-5EB2CDB8EFFE}">
      <dsp:nvSpPr>
        <dsp:cNvPr id="0" name=""/>
        <dsp:cNvSpPr/>
      </dsp:nvSpPr>
      <dsp:spPr>
        <a:xfrm rot="10800000">
          <a:off x="3466007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14712" y="787562"/>
        <a:ext cx="113644" cy="113951"/>
      </dsp:txXfrm>
    </dsp:sp>
    <dsp:sp modelId="{82AC6BFB-2078-4D5B-9806-7E8CD086ED58}">
      <dsp:nvSpPr>
        <dsp:cNvPr id="0" name=""/>
        <dsp:cNvSpPr/>
      </dsp:nvSpPr>
      <dsp:spPr>
        <a:xfrm>
          <a:off x="2499525" y="279944"/>
          <a:ext cx="899091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25858" y="306277"/>
        <a:ext cx="846425" cy="1076522"/>
      </dsp:txXfrm>
    </dsp:sp>
    <dsp:sp modelId="{1ED828A6-D5EF-4A78-AECD-177C7BF5F35D}">
      <dsp:nvSpPr>
        <dsp:cNvPr id="0" name=""/>
        <dsp:cNvSpPr/>
      </dsp:nvSpPr>
      <dsp:spPr>
        <a:xfrm rot="10800000">
          <a:off x="2260597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09302" y="787562"/>
        <a:ext cx="113644" cy="113951"/>
      </dsp:txXfrm>
    </dsp:sp>
    <dsp:sp modelId="{F72F3844-C47D-4EC4-B55E-FAC8F1CF6EC7}">
      <dsp:nvSpPr>
        <dsp:cNvPr id="0" name=""/>
        <dsp:cNvSpPr/>
      </dsp:nvSpPr>
      <dsp:spPr>
        <a:xfrm>
          <a:off x="1255633" y="279944"/>
          <a:ext cx="937573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283094" y="307405"/>
        <a:ext cx="882651" cy="1074266"/>
      </dsp:txXfrm>
    </dsp:sp>
    <dsp:sp modelId="{930EF091-E641-4C30-BF1F-A227EF705A54}">
      <dsp:nvSpPr>
        <dsp:cNvPr id="0" name=""/>
        <dsp:cNvSpPr/>
      </dsp:nvSpPr>
      <dsp:spPr>
        <a:xfrm rot="10800000">
          <a:off x="1016705" y="749579"/>
          <a:ext cx="162349" cy="189917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65410" y="787562"/>
        <a:ext cx="113644" cy="113951"/>
      </dsp:txXfrm>
    </dsp:sp>
    <dsp:sp modelId="{A603F991-F950-4E6C-8A06-A65BDF54B51F}">
      <dsp:nvSpPr>
        <dsp:cNvPr id="0" name=""/>
        <dsp:cNvSpPr/>
      </dsp:nvSpPr>
      <dsp:spPr>
        <a:xfrm>
          <a:off x="9329" y="279944"/>
          <a:ext cx="939985" cy="11291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36860" y="307475"/>
        <a:ext cx="884923" cy="10741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5781E5CF-96C3-4B96-B961-D43CE7696D19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C56BC8F3-213A-494C-97F7-316620038071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C8D4A-8C51-4D64-ACEA-FA7835E41BA6}">
      <dsp:nvSpPr>
        <dsp:cNvPr id="0" name=""/>
        <dsp:cNvSpPr/>
      </dsp:nvSpPr>
      <dsp:spPr>
        <a:xfrm>
          <a:off x="11140120" y="365899"/>
          <a:ext cx="87613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לקוח</a:t>
          </a:r>
        </a:p>
      </dsp:txBody>
      <dsp:txXfrm>
        <a:off x="11165781" y="391560"/>
        <a:ext cx="824812" cy="881853"/>
      </dsp:txXfrm>
    </dsp:sp>
    <dsp:sp modelId="{E2C1DED7-55B6-4970-BD4E-ED747408F384}">
      <dsp:nvSpPr>
        <dsp:cNvPr id="0" name=""/>
        <dsp:cNvSpPr/>
      </dsp:nvSpPr>
      <dsp:spPr>
        <a:xfrm rot="10800000">
          <a:off x="10866766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922488" y="767302"/>
        <a:ext cx="130018" cy="130369"/>
      </dsp:txXfrm>
    </dsp:sp>
    <dsp:sp modelId="{520EEC63-ED21-4289-A7F8-9486255FBCDC}">
      <dsp:nvSpPr>
        <dsp:cNvPr id="0" name=""/>
        <dsp:cNvSpPr/>
      </dsp:nvSpPr>
      <dsp:spPr>
        <a:xfrm>
          <a:off x="9789927" y="365899"/>
          <a:ext cx="99973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9817259" y="393231"/>
        <a:ext cx="945075" cy="878511"/>
      </dsp:txXfrm>
    </dsp:sp>
    <dsp:sp modelId="{60846D69-6CF8-4796-AFA3-B1892925929A}">
      <dsp:nvSpPr>
        <dsp:cNvPr id="0" name=""/>
        <dsp:cNvSpPr/>
      </dsp:nvSpPr>
      <dsp:spPr>
        <a:xfrm rot="10800000">
          <a:off x="951657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9572296" y="767302"/>
        <a:ext cx="130018" cy="130369"/>
      </dsp:txXfrm>
    </dsp:sp>
    <dsp:sp modelId="{BF149B1C-6279-4E57-8929-8D0CE0CADC85}">
      <dsp:nvSpPr>
        <dsp:cNvPr id="0" name=""/>
        <dsp:cNvSpPr/>
      </dsp:nvSpPr>
      <dsp:spPr>
        <a:xfrm>
          <a:off x="8368216" y="365899"/>
          <a:ext cx="1071257" cy="9331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8395548" y="393231"/>
        <a:ext cx="1016593" cy="878511"/>
      </dsp:txXfrm>
    </dsp:sp>
    <dsp:sp modelId="{33669BA9-B64F-4765-B3C3-AD9B358DF98E}">
      <dsp:nvSpPr>
        <dsp:cNvPr id="0" name=""/>
        <dsp:cNvSpPr/>
      </dsp:nvSpPr>
      <dsp:spPr>
        <a:xfrm rot="10800000">
          <a:off x="8094862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8150584" y="767302"/>
        <a:ext cx="130018" cy="130369"/>
      </dsp:txXfrm>
    </dsp:sp>
    <dsp:sp modelId="{E87A87ED-73E5-4F60-A5B1-51B0E62B6590}">
      <dsp:nvSpPr>
        <dsp:cNvPr id="0" name=""/>
        <dsp:cNvSpPr/>
      </dsp:nvSpPr>
      <dsp:spPr>
        <a:xfrm>
          <a:off x="6900718" y="365899"/>
          <a:ext cx="1117044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הזמנת לקוח</a:t>
          </a:r>
        </a:p>
      </dsp:txBody>
      <dsp:txXfrm>
        <a:off x="6928050" y="393231"/>
        <a:ext cx="1062380" cy="878511"/>
      </dsp:txXfrm>
    </dsp:sp>
    <dsp:sp modelId="{A93FCADD-6664-493C-8086-8CA473C39B6B}">
      <dsp:nvSpPr>
        <dsp:cNvPr id="0" name=""/>
        <dsp:cNvSpPr/>
      </dsp:nvSpPr>
      <dsp:spPr>
        <a:xfrm rot="10800000">
          <a:off x="662736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6683086" y="767302"/>
        <a:ext cx="130018" cy="130369"/>
      </dsp:txXfrm>
    </dsp:sp>
    <dsp:sp modelId="{7FC3E0D1-E341-435E-AF49-CF457AAA1047}">
      <dsp:nvSpPr>
        <dsp:cNvPr id="0" name=""/>
        <dsp:cNvSpPr/>
      </dsp:nvSpPr>
      <dsp:spPr>
        <a:xfrm>
          <a:off x="5486926" y="365899"/>
          <a:ext cx="1063337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משלוח ללקוח</a:t>
          </a:r>
        </a:p>
      </dsp:txBody>
      <dsp:txXfrm>
        <a:off x="5514258" y="393231"/>
        <a:ext cx="1008673" cy="878511"/>
      </dsp:txXfrm>
    </dsp:sp>
    <dsp:sp modelId="{BFE820A1-96C0-461D-9791-EA5E3E9063E7}">
      <dsp:nvSpPr>
        <dsp:cNvPr id="0" name=""/>
        <dsp:cNvSpPr/>
      </dsp:nvSpPr>
      <dsp:spPr>
        <a:xfrm rot="10800000">
          <a:off x="5213573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5269295" y="767302"/>
        <a:ext cx="130018" cy="130369"/>
      </dsp:txXfrm>
    </dsp:sp>
    <dsp:sp modelId="{500E1EA8-CA22-4FAC-8873-F2A7C215D90F}">
      <dsp:nvSpPr>
        <dsp:cNvPr id="0" name=""/>
        <dsp:cNvSpPr/>
      </dsp:nvSpPr>
      <dsp:spPr>
        <a:xfrm>
          <a:off x="4081581" y="365899"/>
          <a:ext cx="1054891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משלוח ללקוח</a:t>
          </a:r>
        </a:p>
      </dsp:txBody>
      <dsp:txXfrm>
        <a:off x="4108913" y="393231"/>
        <a:ext cx="1000227" cy="878511"/>
      </dsp:txXfrm>
    </dsp:sp>
    <dsp:sp modelId="{BE429C0F-E124-49B6-9A79-5EB2CDB8EFFE}">
      <dsp:nvSpPr>
        <dsp:cNvPr id="0" name=""/>
        <dsp:cNvSpPr/>
      </dsp:nvSpPr>
      <dsp:spPr>
        <a:xfrm rot="10800000">
          <a:off x="3808227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3863949" y="767302"/>
        <a:ext cx="130018" cy="130369"/>
      </dsp:txXfrm>
    </dsp:sp>
    <dsp:sp modelId="{F72F3844-C47D-4EC4-B55E-FAC8F1CF6EC7}">
      <dsp:nvSpPr>
        <dsp:cNvPr id="0" name=""/>
        <dsp:cNvSpPr/>
      </dsp:nvSpPr>
      <dsp:spPr>
        <a:xfrm>
          <a:off x="2658468" y="365899"/>
          <a:ext cx="107265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מלקוח</a:t>
          </a:r>
        </a:p>
      </dsp:txBody>
      <dsp:txXfrm>
        <a:off x="2685800" y="393231"/>
        <a:ext cx="1017995" cy="878511"/>
      </dsp:txXfrm>
    </dsp:sp>
    <dsp:sp modelId="{930EF091-E641-4C30-BF1F-A227EF705A54}">
      <dsp:nvSpPr>
        <dsp:cNvPr id="0" name=""/>
        <dsp:cNvSpPr/>
      </dsp:nvSpPr>
      <dsp:spPr>
        <a:xfrm rot="10800000">
          <a:off x="2385114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2440836" y="767302"/>
        <a:ext cx="130018" cy="130369"/>
      </dsp:txXfrm>
    </dsp:sp>
    <dsp:sp modelId="{A603F991-F950-4E6C-8A06-A65BDF54B51F}">
      <dsp:nvSpPr>
        <dsp:cNvPr id="0" name=""/>
        <dsp:cNvSpPr/>
      </dsp:nvSpPr>
      <dsp:spPr>
        <a:xfrm>
          <a:off x="1232594" y="365899"/>
          <a:ext cx="1075419" cy="933175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תעודת החזרה מלקוח</a:t>
          </a:r>
        </a:p>
      </dsp:txBody>
      <dsp:txXfrm>
        <a:off x="1259926" y="393231"/>
        <a:ext cx="1020755" cy="878511"/>
      </dsp:txXfrm>
    </dsp:sp>
    <dsp:sp modelId="{5781E5CF-96C3-4B96-B961-D43CE7696D19}">
      <dsp:nvSpPr>
        <dsp:cNvPr id="0" name=""/>
        <dsp:cNvSpPr/>
      </dsp:nvSpPr>
      <dsp:spPr>
        <a:xfrm rot="10800000">
          <a:off x="959241" y="723846"/>
          <a:ext cx="185740" cy="217281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900" kern="1200"/>
        </a:p>
      </dsp:txBody>
      <dsp:txXfrm rot="10800000">
        <a:off x="1014963" y="767302"/>
        <a:ext cx="130018" cy="130369"/>
      </dsp:txXfrm>
    </dsp:sp>
    <dsp:sp modelId="{C56BC8F3-213A-494C-97F7-316620038071}">
      <dsp:nvSpPr>
        <dsp:cNvPr id="0" name=""/>
        <dsp:cNvSpPr/>
      </dsp:nvSpPr>
      <dsp:spPr>
        <a:xfrm>
          <a:off x="6007" y="365899"/>
          <a:ext cx="876134" cy="933175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חשבונית מס</a:t>
          </a:r>
        </a:p>
      </dsp:txBody>
      <dsp:txXfrm>
        <a:off x="31668" y="391560"/>
        <a:ext cx="824812" cy="8818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997"/>
          <a:ext cx="865900" cy="112908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5358"/>
        <a:ext cx="815178" cy="1078360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997"/>
          <a:ext cx="889743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6057"/>
        <a:ext cx="837623" cy="1076962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997"/>
          <a:ext cx="883918" cy="1129082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en-US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26915" y="305886"/>
        <a:ext cx="832140" cy="1077304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997"/>
          <a:ext cx="947151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7571762" y="307738"/>
        <a:ext cx="891669" cy="1073600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 dirty="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997"/>
          <a:ext cx="987634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924"/>
        <a:ext cx="929780" cy="1071228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997"/>
          <a:ext cx="940149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7533"/>
        <a:ext cx="885077" cy="1074010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997"/>
          <a:ext cx="932681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7314"/>
        <a:ext cx="878047" cy="1074448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997"/>
          <a:ext cx="909465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6634"/>
        <a:ext cx="856191" cy="1075808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997"/>
          <a:ext cx="948391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774"/>
        <a:ext cx="892837" cy="1073528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997"/>
          <a:ext cx="950831" cy="11290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846"/>
        <a:ext cx="895133" cy="1073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754"/>
          <a:ext cx="865900" cy="112956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5115"/>
        <a:ext cx="815178" cy="1078845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754"/>
          <a:ext cx="889743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5814"/>
        <a:ext cx="837623" cy="1077447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754"/>
          <a:ext cx="883918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8826915" y="305643"/>
        <a:ext cx="832140" cy="1077789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754"/>
          <a:ext cx="947151" cy="1129567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en-US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400" b="1" kern="1200" dirty="0">
            <a:solidFill>
              <a:schemeClr val="bg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571762" y="307495"/>
        <a:ext cx="891669" cy="1074085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754"/>
          <a:ext cx="987634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681"/>
        <a:ext cx="929780" cy="1071713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754"/>
          <a:ext cx="940149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7290"/>
        <a:ext cx="885077" cy="1074495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754"/>
          <a:ext cx="932681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7071"/>
        <a:ext cx="878047" cy="1074933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754"/>
          <a:ext cx="909465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6391"/>
        <a:ext cx="856191" cy="1076293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754"/>
          <a:ext cx="948391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531"/>
        <a:ext cx="892837" cy="1074013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754"/>
          <a:ext cx="950831" cy="11295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603"/>
        <a:ext cx="895133" cy="1073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6799"/>
          <a:ext cx="865900" cy="113547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2160"/>
        <a:ext cx="815178" cy="1084756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6799"/>
          <a:ext cx="889743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2859"/>
        <a:ext cx="837623" cy="1083358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6799"/>
          <a:ext cx="883918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8826915" y="302688"/>
        <a:ext cx="832140" cy="1083700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6799"/>
          <a:ext cx="947151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7571762" y="304540"/>
        <a:ext cx="891669" cy="1079996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6799"/>
          <a:ext cx="987634" cy="1135478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5726"/>
        <a:ext cx="929780" cy="1077624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6799"/>
          <a:ext cx="940149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4335"/>
        <a:ext cx="885077" cy="1080406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6799"/>
          <a:ext cx="932681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4116"/>
        <a:ext cx="878047" cy="1080844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6799"/>
          <a:ext cx="909465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3436"/>
        <a:ext cx="856191" cy="1082204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6799"/>
          <a:ext cx="948391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4576"/>
        <a:ext cx="892837" cy="1079924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6799"/>
          <a:ext cx="950831" cy="11354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4648"/>
        <a:ext cx="895133" cy="10797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211369" y="280647"/>
          <a:ext cx="857669" cy="112778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36489" y="305767"/>
        <a:ext cx="807429" cy="1077541"/>
      </dsp:txXfrm>
    </dsp:sp>
    <dsp:sp modelId="{699760D8-36F6-4B0E-9767-8B1FE82EF983}">
      <dsp:nvSpPr>
        <dsp:cNvPr id="0" name=""/>
        <dsp:cNvSpPr/>
      </dsp:nvSpPr>
      <dsp:spPr>
        <a:xfrm rot="10800000">
          <a:off x="10971981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20779" y="787453"/>
        <a:ext cx="113863" cy="114170"/>
      </dsp:txXfrm>
    </dsp:sp>
    <dsp:sp modelId="{E5B9059E-CC72-46F8-9B5D-626572B6BCCC}">
      <dsp:nvSpPr>
        <dsp:cNvPr id="0" name=""/>
        <dsp:cNvSpPr/>
      </dsp:nvSpPr>
      <dsp:spPr>
        <a:xfrm>
          <a:off x="10023175" y="280647"/>
          <a:ext cx="881286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48987" y="306459"/>
        <a:ext cx="829662" cy="1076157"/>
      </dsp:txXfrm>
    </dsp:sp>
    <dsp:sp modelId="{EFC8148E-688E-44A1-BF10-13E462C71ECB}">
      <dsp:nvSpPr>
        <dsp:cNvPr id="0" name=""/>
        <dsp:cNvSpPr/>
      </dsp:nvSpPr>
      <dsp:spPr>
        <a:xfrm rot="10800000">
          <a:off x="9783787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32585" y="787453"/>
        <a:ext cx="113863" cy="114170"/>
      </dsp:txXfrm>
    </dsp:sp>
    <dsp:sp modelId="{520EEC63-ED21-4289-A7F8-9486255FBCDC}">
      <dsp:nvSpPr>
        <dsp:cNvPr id="0" name=""/>
        <dsp:cNvSpPr/>
      </dsp:nvSpPr>
      <dsp:spPr>
        <a:xfrm>
          <a:off x="8840751" y="280647"/>
          <a:ext cx="875516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</a:p>
      </dsp:txBody>
      <dsp:txXfrm>
        <a:off x="8866394" y="306290"/>
        <a:ext cx="824230" cy="1076495"/>
      </dsp:txXfrm>
    </dsp:sp>
    <dsp:sp modelId="{60846D69-6CF8-4796-AFA3-B1892925929A}">
      <dsp:nvSpPr>
        <dsp:cNvPr id="0" name=""/>
        <dsp:cNvSpPr/>
      </dsp:nvSpPr>
      <dsp:spPr>
        <a:xfrm rot="10800000">
          <a:off x="8601363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50161" y="787453"/>
        <a:ext cx="113863" cy="114170"/>
      </dsp:txXfrm>
    </dsp:sp>
    <dsp:sp modelId="{BF149B1C-6279-4E57-8929-8D0CE0CADC85}">
      <dsp:nvSpPr>
        <dsp:cNvPr id="0" name=""/>
        <dsp:cNvSpPr/>
      </dsp:nvSpPr>
      <dsp:spPr>
        <a:xfrm>
          <a:off x="7595694" y="280647"/>
          <a:ext cx="938148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</a:p>
      </dsp:txBody>
      <dsp:txXfrm>
        <a:off x="7623171" y="308124"/>
        <a:ext cx="883194" cy="1072827"/>
      </dsp:txXfrm>
    </dsp:sp>
    <dsp:sp modelId="{33669BA9-B64F-4765-B3C3-AD9B358DF98E}">
      <dsp:nvSpPr>
        <dsp:cNvPr id="0" name=""/>
        <dsp:cNvSpPr/>
      </dsp:nvSpPr>
      <dsp:spPr>
        <a:xfrm rot="10800000">
          <a:off x="7356306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405104" y="787453"/>
        <a:ext cx="113863" cy="114170"/>
      </dsp:txXfrm>
    </dsp:sp>
    <dsp:sp modelId="{E87A87ED-73E5-4F60-A5B1-51B0E62B6590}">
      <dsp:nvSpPr>
        <dsp:cNvPr id="0" name=""/>
        <dsp:cNvSpPr/>
      </dsp:nvSpPr>
      <dsp:spPr>
        <a:xfrm>
          <a:off x="6310540" y="280647"/>
          <a:ext cx="978246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339192" y="309299"/>
        <a:ext cx="920942" cy="1070477"/>
      </dsp:txXfrm>
    </dsp:sp>
    <dsp:sp modelId="{A93FCADD-6664-493C-8086-8CA473C39B6B}">
      <dsp:nvSpPr>
        <dsp:cNvPr id="0" name=""/>
        <dsp:cNvSpPr/>
      </dsp:nvSpPr>
      <dsp:spPr>
        <a:xfrm rot="10800000">
          <a:off x="6071152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119950" y="787453"/>
        <a:ext cx="113863" cy="114170"/>
      </dsp:txXfrm>
    </dsp:sp>
    <dsp:sp modelId="{7FC3E0D1-E341-435E-AF49-CF457AAA1047}">
      <dsp:nvSpPr>
        <dsp:cNvPr id="0" name=""/>
        <dsp:cNvSpPr/>
      </dsp:nvSpPr>
      <dsp:spPr>
        <a:xfrm>
          <a:off x="4940442" y="280647"/>
          <a:ext cx="1063190" cy="1127781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4971582" y="311787"/>
        <a:ext cx="1000910" cy="1065501"/>
      </dsp:txXfrm>
    </dsp:sp>
    <dsp:sp modelId="{BFE820A1-96C0-461D-9791-EA5E3E9063E7}">
      <dsp:nvSpPr>
        <dsp:cNvPr id="0" name=""/>
        <dsp:cNvSpPr/>
      </dsp:nvSpPr>
      <dsp:spPr>
        <a:xfrm rot="10800000">
          <a:off x="4701054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749852" y="787453"/>
        <a:ext cx="113863" cy="114170"/>
      </dsp:txXfrm>
    </dsp:sp>
    <dsp:sp modelId="{500E1EA8-CA22-4FAC-8873-F2A7C215D90F}">
      <dsp:nvSpPr>
        <dsp:cNvPr id="0" name=""/>
        <dsp:cNvSpPr/>
      </dsp:nvSpPr>
      <dsp:spPr>
        <a:xfrm>
          <a:off x="3709718" y="280647"/>
          <a:ext cx="923815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36776" y="307705"/>
        <a:ext cx="869699" cy="1073665"/>
      </dsp:txXfrm>
    </dsp:sp>
    <dsp:sp modelId="{BE429C0F-E124-49B6-9A79-5EB2CDB8EFFE}">
      <dsp:nvSpPr>
        <dsp:cNvPr id="0" name=""/>
        <dsp:cNvSpPr/>
      </dsp:nvSpPr>
      <dsp:spPr>
        <a:xfrm rot="10800000">
          <a:off x="3470330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19128" y="787453"/>
        <a:ext cx="113863" cy="114170"/>
      </dsp:txXfrm>
    </dsp:sp>
    <dsp:sp modelId="{82AC6BFB-2078-4D5B-9806-7E8CD086ED58}">
      <dsp:nvSpPr>
        <dsp:cNvPr id="0" name=""/>
        <dsp:cNvSpPr/>
      </dsp:nvSpPr>
      <dsp:spPr>
        <a:xfrm>
          <a:off x="2501989" y="280647"/>
          <a:ext cx="900820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28373" y="307031"/>
        <a:ext cx="848052" cy="1075013"/>
      </dsp:txXfrm>
    </dsp:sp>
    <dsp:sp modelId="{1ED828A6-D5EF-4A78-AECD-177C7BF5F35D}">
      <dsp:nvSpPr>
        <dsp:cNvPr id="0" name=""/>
        <dsp:cNvSpPr/>
      </dsp:nvSpPr>
      <dsp:spPr>
        <a:xfrm rot="10800000">
          <a:off x="2262601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11399" y="787453"/>
        <a:ext cx="113863" cy="114170"/>
      </dsp:txXfrm>
    </dsp:sp>
    <dsp:sp modelId="{F72F3844-C47D-4EC4-B55E-FAC8F1CF6EC7}">
      <dsp:nvSpPr>
        <dsp:cNvPr id="0" name=""/>
        <dsp:cNvSpPr/>
      </dsp:nvSpPr>
      <dsp:spPr>
        <a:xfrm>
          <a:off x="1255705" y="280647"/>
          <a:ext cx="939376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283218" y="308160"/>
        <a:ext cx="884350" cy="1072755"/>
      </dsp:txXfrm>
    </dsp:sp>
    <dsp:sp modelId="{930EF091-E641-4C30-BF1F-A227EF705A54}">
      <dsp:nvSpPr>
        <dsp:cNvPr id="0" name=""/>
        <dsp:cNvSpPr/>
      </dsp:nvSpPr>
      <dsp:spPr>
        <a:xfrm rot="10800000">
          <a:off x="1016317" y="749397"/>
          <a:ext cx="162661" cy="190282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65115" y="787453"/>
        <a:ext cx="113863" cy="114170"/>
      </dsp:txXfrm>
    </dsp:sp>
    <dsp:sp modelId="{A603F991-F950-4E6C-8A06-A65BDF54B51F}">
      <dsp:nvSpPr>
        <dsp:cNvPr id="0" name=""/>
        <dsp:cNvSpPr/>
      </dsp:nvSpPr>
      <dsp:spPr>
        <a:xfrm>
          <a:off x="7004" y="280647"/>
          <a:ext cx="941793" cy="1127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34588" y="308231"/>
        <a:ext cx="886625" cy="10726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310"/>
          <a:ext cx="865900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4671"/>
        <a:ext cx="815178" cy="1079734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310"/>
          <a:ext cx="889743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5370"/>
        <a:ext cx="837623" cy="1078336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310"/>
          <a:ext cx="883918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26915" y="305199"/>
        <a:ext cx="832140" cy="1078678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310"/>
          <a:ext cx="947151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571762" y="307051"/>
        <a:ext cx="891669" cy="1074974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310"/>
          <a:ext cx="987634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237"/>
        <a:ext cx="929780" cy="1072602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310"/>
          <a:ext cx="940149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6846"/>
        <a:ext cx="885077" cy="1075384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310"/>
          <a:ext cx="932681" cy="1130456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6627"/>
        <a:ext cx="878047" cy="1075822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310"/>
          <a:ext cx="909465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5947"/>
        <a:ext cx="856191" cy="1077182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310"/>
          <a:ext cx="948391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087"/>
        <a:ext cx="892837" cy="1074902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310"/>
          <a:ext cx="950831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159"/>
        <a:ext cx="895133" cy="1074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310"/>
          <a:ext cx="865900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4671"/>
        <a:ext cx="815178" cy="1079734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310"/>
          <a:ext cx="889743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5370"/>
        <a:ext cx="837623" cy="1078336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310"/>
          <a:ext cx="883918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26915" y="305199"/>
        <a:ext cx="832140" cy="1078678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310"/>
          <a:ext cx="947151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571762" y="307051"/>
        <a:ext cx="891669" cy="1074974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310"/>
          <a:ext cx="987634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237"/>
        <a:ext cx="929780" cy="1072602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310"/>
          <a:ext cx="940149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6846"/>
        <a:ext cx="885077" cy="1075384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310"/>
          <a:ext cx="932681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6627"/>
        <a:ext cx="878047" cy="1075822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310"/>
          <a:ext cx="909465" cy="1130456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5947"/>
        <a:ext cx="856191" cy="1077182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310"/>
          <a:ext cx="948391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087"/>
        <a:ext cx="892837" cy="1074902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310"/>
          <a:ext cx="950831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159"/>
        <a:ext cx="895133" cy="1074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E57DA-FD97-43F2-A24E-85B486761960}">
      <dsp:nvSpPr>
        <dsp:cNvPr id="0" name=""/>
        <dsp:cNvSpPr/>
      </dsp:nvSpPr>
      <dsp:spPr>
        <a:xfrm>
          <a:off x="11194395" y="279310"/>
          <a:ext cx="865900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מחסן</a:t>
          </a:r>
        </a:p>
      </dsp:txBody>
      <dsp:txXfrm>
        <a:off x="11219756" y="304671"/>
        <a:ext cx="815178" cy="1079734"/>
      </dsp:txXfrm>
    </dsp:sp>
    <dsp:sp modelId="{699760D8-36F6-4B0E-9767-8B1FE82EF983}">
      <dsp:nvSpPr>
        <dsp:cNvPr id="0" name=""/>
        <dsp:cNvSpPr/>
      </dsp:nvSpPr>
      <dsp:spPr>
        <a:xfrm rot="10800000">
          <a:off x="109527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1001977" y="786905"/>
        <a:ext cx="114955" cy="115265"/>
      </dsp:txXfrm>
    </dsp:sp>
    <dsp:sp modelId="{E5B9059E-CC72-46F8-9B5D-626572B6BCCC}">
      <dsp:nvSpPr>
        <dsp:cNvPr id="0" name=""/>
        <dsp:cNvSpPr/>
      </dsp:nvSpPr>
      <dsp:spPr>
        <a:xfrm>
          <a:off x="9994798" y="279310"/>
          <a:ext cx="889743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</a:t>
          </a:r>
          <a:r>
            <a:rPr lang="en-US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משפחות מוצר</a:t>
          </a:r>
        </a:p>
      </dsp:txBody>
      <dsp:txXfrm>
        <a:off x="10020858" y="305370"/>
        <a:ext cx="837623" cy="1078336"/>
      </dsp:txXfrm>
    </dsp:sp>
    <dsp:sp modelId="{EFC8148E-688E-44A1-BF10-13E462C71ECB}">
      <dsp:nvSpPr>
        <dsp:cNvPr id="0" name=""/>
        <dsp:cNvSpPr/>
      </dsp:nvSpPr>
      <dsp:spPr>
        <a:xfrm rot="10800000">
          <a:off x="9753112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9802379" y="786905"/>
        <a:ext cx="114955" cy="115265"/>
      </dsp:txXfrm>
    </dsp:sp>
    <dsp:sp modelId="{520EEC63-ED21-4289-A7F8-9486255FBCDC}">
      <dsp:nvSpPr>
        <dsp:cNvPr id="0" name=""/>
        <dsp:cNvSpPr/>
      </dsp:nvSpPr>
      <dsp:spPr>
        <a:xfrm>
          <a:off x="8801026" y="279310"/>
          <a:ext cx="883918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ספקים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8826915" y="305199"/>
        <a:ext cx="832140" cy="1078678"/>
      </dsp:txXfrm>
    </dsp:sp>
    <dsp:sp modelId="{60846D69-6CF8-4796-AFA3-B1892925929A}">
      <dsp:nvSpPr>
        <dsp:cNvPr id="0" name=""/>
        <dsp:cNvSpPr/>
      </dsp:nvSpPr>
      <dsp:spPr>
        <a:xfrm rot="10800000">
          <a:off x="855934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8608608" y="786905"/>
        <a:ext cx="114955" cy="115265"/>
      </dsp:txXfrm>
    </dsp:sp>
    <dsp:sp modelId="{BF149B1C-6279-4E57-8929-8D0CE0CADC85}">
      <dsp:nvSpPr>
        <dsp:cNvPr id="0" name=""/>
        <dsp:cNvSpPr/>
      </dsp:nvSpPr>
      <dsp:spPr>
        <a:xfrm>
          <a:off x="7544021" y="279310"/>
          <a:ext cx="947151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הקמת פריטים</a:t>
          </a:r>
          <a:endParaRPr lang="he-IL" sz="1400" b="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571762" y="307051"/>
        <a:ext cx="891669" cy="1074974"/>
      </dsp:txXfrm>
    </dsp:sp>
    <dsp:sp modelId="{33669BA9-B64F-4765-B3C3-AD9B358DF98E}">
      <dsp:nvSpPr>
        <dsp:cNvPr id="0" name=""/>
        <dsp:cNvSpPr/>
      </dsp:nvSpPr>
      <dsp:spPr>
        <a:xfrm rot="10800000">
          <a:off x="730233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7351602" y="786905"/>
        <a:ext cx="114955" cy="115265"/>
      </dsp:txXfrm>
    </dsp:sp>
    <dsp:sp modelId="{E87A87ED-73E5-4F60-A5B1-51B0E62B6590}">
      <dsp:nvSpPr>
        <dsp:cNvPr id="0" name=""/>
        <dsp:cNvSpPr/>
      </dsp:nvSpPr>
      <dsp:spPr>
        <a:xfrm>
          <a:off x="6246533" y="279310"/>
          <a:ext cx="987634" cy="1130456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דו"ח ספק מועדף ומוצרים</a:t>
          </a:r>
        </a:p>
      </dsp:txBody>
      <dsp:txXfrm>
        <a:off x="6275460" y="308237"/>
        <a:ext cx="929780" cy="1072602"/>
      </dsp:txXfrm>
    </dsp:sp>
    <dsp:sp modelId="{A93FCADD-6664-493C-8086-8CA473C39B6B}">
      <dsp:nvSpPr>
        <dsp:cNvPr id="0" name=""/>
        <dsp:cNvSpPr/>
      </dsp:nvSpPr>
      <dsp:spPr>
        <a:xfrm rot="10800000">
          <a:off x="6004848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6054115" y="786905"/>
        <a:ext cx="114955" cy="115265"/>
      </dsp:txXfrm>
    </dsp:sp>
    <dsp:sp modelId="{7FC3E0D1-E341-435E-AF49-CF457AAA1047}">
      <dsp:nvSpPr>
        <dsp:cNvPr id="0" name=""/>
        <dsp:cNvSpPr/>
      </dsp:nvSpPr>
      <dsp:spPr>
        <a:xfrm>
          <a:off x="4996531" y="279310"/>
          <a:ext cx="940149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יצירת הזמנות רכש</a:t>
          </a:r>
        </a:p>
      </dsp:txBody>
      <dsp:txXfrm>
        <a:off x="5024067" y="306846"/>
        <a:ext cx="885077" cy="1075384"/>
      </dsp:txXfrm>
    </dsp:sp>
    <dsp:sp modelId="{BFE820A1-96C0-461D-9791-EA5E3E9063E7}">
      <dsp:nvSpPr>
        <dsp:cNvPr id="0" name=""/>
        <dsp:cNvSpPr/>
      </dsp:nvSpPr>
      <dsp:spPr>
        <a:xfrm rot="10800000">
          <a:off x="4754845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4804112" y="786905"/>
        <a:ext cx="114955" cy="115265"/>
      </dsp:txXfrm>
    </dsp:sp>
    <dsp:sp modelId="{500E1EA8-CA22-4FAC-8873-F2A7C215D90F}">
      <dsp:nvSpPr>
        <dsp:cNvPr id="0" name=""/>
        <dsp:cNvSpPr/>
      </dsp:nvSpPr>
      <dsp:spPr>
        <a:xfrm>
          <a:off x="3753996" y="279310"/>
          <a:ext cx="932681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דוח זמינות מוצרים מפורט</a:t>
          </a:r>
        </a:p>
      </dsp:txBody>
      <dsp:txXfrm>
        <a:off x="3781313" y="306627"/>
        <a:ext cx="878047" cy="1075822"/>
      </dsp:txXfrm>
    </dsp:sp>
    <dsp:sp modelId="{BE429C0F-E124-49B6-9A79-5EB2CDB8EFFE}">
      <dsp:nvSpPr>
        <dsp:cNvPr id="0" name=""/>
        <dsp:cNvSpPr/>
      </dsp:nvSpPr>
      <dsp:spPr>
        <a:xfrm rot="10800000">
          <a:off x="3512310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3561577" y="786905"/>
        <a:ext cx="114955" cy="115265"/>
      </dsp:txXfrm>
    </dsp:sp>
    <dsp:sp modelId="{82AC6BFB-2078-4D5B-9806-7E8CD086ED58}">
      <dsp:nvSpPr>
        <dsp:cNvPr id="0" name=""/>
        <dsp:cNvSpPr/>
      </dsp:nvSpPr>
      <dsp:spPr>
        <a:xfrm>
          <a:off x="2534677" y="279310"/>
          <a:ext cx="909465" cy="113045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הוצאת קבלות סחורה מספק</a:t>
          </a:r>
        </a:p>
      </dsp:txBody>
      <dsp:txXfrm>
        <a:off x="2561314" y="305947"/>
        <a:ext cx="856191" cy="1077182"/>
      </dsp:txXfrm>
    </dsp:sp>
    <dsp:sp modelId="{1ED828A6-D5EF-4A78-AECD-177C7BF5F35D}">
      <dsp:nvSpPr>
        <dsp:cNvPr id="0" name=""/>
        <dsp:cNvSpPr/>
      </dsp:nvSpPr>
      <dsp:spPr>
        <a:xfrm rot="10800000">
          <a:off x="2292991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2342258" y="786905"/>
        <a:ext cx="114955" cy="115265"/>
      </dsp:txXfrm>
    </dsp:sp>
    <dsp:sp modelId="{F72F3844-C47D-4EC4-B55E-FAC8F1CF6EC7}">
      <dsp:nvSpPr>
        <dsp:cNvPr id="0" name=""/>
        <dsp:cNvSpPr/>
      </dsp:nvSpPr>
      <dsp:spPr>
        <a:xfrm>
          <a:off x="1276432" y="279310"/>
          <a:ext cx="948391" cy="1130456"/>
        </a:xfrm>
        <a:prstGeom prst="roundRect">
          <a:avLst>
            <a:gd name="adj" fmla="val 10000"/>
          </a:avLst>
        </a:prstGeom>
        <a:solidFill>
          <a:srgbClr val="1C449C"/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ביצוע החזרת סחורה לספק</a:t>
          </a:r>
        </a:p>
      </dsp:txBody>
      <dsp:txXfrm>
        <a:off x="1304209" y="307087"/>
        <a:ext cx="892837" cy="1074902"/>
      </dsp:txXfrm>
    </dsp:sp>
    <dsp:sp modelId="{930EF091-E641-4C30-BF1F-A227EF705A54}">
      <dsp:nvSpPr>
        <dsp:cNvPr id="0" name=""/>
        <dsp:cNvSpPr/>
      </dsp:nvSpPr>
      <dsp:spPr>
        <a:xfrm rot="10800000">
          <a:off x="1034746" y="748483"/>
          <a:ext cx="164222" cy="192109"/>
        </a:xfrm>
        <a:prstGeom prst="rightArrow">
          <a:avLst>
            <a:gd name="adj1" fmla="val 60000"/>
            <a:gd name="adj2" fmla="val 50000"/>
          </a:avLst>
        </a:prstGeom>
        <a:solidFill>
          <a:srgbClr val="1C449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800" kern="1200"/>
        </a:p>
      </dsp:txBody>
      <dsp:txXfrm rot="10800000">
        <a:off x="1084013" y="786905"/>
        <a:ext cx="114955" cy="115265"/>
      </dsp:txXfrm>
    </dsp:sp>
    <dsp:sp modelId="{A603F991-F950-4E6C-8A06-A65BDF54B51F}">
      <dsp:nvSpPr>
        <dsp:cNvPr id="0" name=""/>
        <dsp:cNvSpPr/>
      </dsp:nvSpPr>
      <dsp:spPr>
        <a:xfrm>
          <a:off x="15747" y="279310"/>
          <a:ext cx="950831" cy="11304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C449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פתיחת חשבוניות ספק</a:t>
          </a:r>
        </a:p>
      </dsp:txBody>
      <dsp:txXfrm>
        <a:off x="43596" y="307159"/>
        <a:ext cx="895133" cy="1074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5B48317-FA74-4884-83AD-6621D3961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6E7C4F5-20BE-473E-9414-8008A0B5A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326707A-0A89-486D-8BF3-79DBC8AF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44FA0C-3E38-404C-A87C-4D363BB9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A622C35-E090-4C52-B4C0-44B0B297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404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81684B-FC45-4773-8FBE-802FBB99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92EFD36-D2E0-4465-9511-21EA4592F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7C3B739-F1FE-49EB-9E97-3088E3F5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DF5BAF-C7CC-4C68-A7B0-D69264831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660469C-93F8-4FCF-8716-6516DEA7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959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20054EE-959B-4ACD-A47D-37B37FCEC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9D693F9-D909-457C-833A-AAFD59C5E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91BAA6D-A667-4C1E-96AC-D229F9CC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8530F3D-7217-43B7-8336-98FC546A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BCE4D99-7FD2-491E-8001-7136AF85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31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1B50AE-E051-4808-94DD-37F2D7B4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08F5F4-35B1-462D-9214-818F0671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16D7D9F-36F4-40AD-B3C9-8F242A60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7AB7C6B-F9A3-4543-B60F-EF2A380E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8FA839C-7ABB-421C-BDC7-8C28DD13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49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9D270D-23BC-4C40-8B06-6FD3D3C1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1669D1-A4A0-463F-96DA-D3586F97A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AC26C00-6D0B-48A2-B697-38FF9643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D22E35-D04C-4C26-9C56-BA0BFE98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2A44691-E3BE-4368-ACAA-D6B560FC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621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8550B9-1FCA-47AE-8829-31B12DC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8038F8D-D836-4D21-AD23-F8FAA7C52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1511C4A-2848-4EC5-850C-3FC149F57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E81476E-D2D2-433B-A71E-70E4025D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4E9C566-A12A-41C7-BB2E-3A4E7A3A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75DD515-0CC8-42C4-AC44-C7B35469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41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D8654C-E697-4974-A8B5-4E5C83BB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DDD02BC-A2F1-4724-8B0B-425345E6D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C697AAB-30A0-4080-9A63-F75A49398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9978A7-C9D3-495A-B4D4-DA4FE8E10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BC881DB-BE72-4EE2-986D-1C07C07D7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36564D7-8401-4EF8-A566-08DFC801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CAF7503-DF80-4ADE-9657-DE820ACF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79C5CFB8-8312-4D4E-80E8-28FD72D3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98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29AF2D0-5D97-49D7-A5FC-D5C825D2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8D36CEF-166A-4D6A-AADF-FDF5F0FA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E1DE576-D513-4417-A059-7D2644D6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DFA8A3C-2D08-4432-BA1A-FF1818AE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09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3131F07-D114-41AB-81E9-FEFA74E5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EF56123-4F57-4365-AC53-518BE640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231DE46-F064-4DF2-BDC1-86795F61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54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9644-F8AF-4713-AB12-DA4D339D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343AE30-D8BF-459A-9850-F59618270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FC73E88-0198-42FC-AB4F-BBB4999CF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AC38BAA-8D93-44F7-8BDB-0D5398E6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018962-40AA-46B7-86DF-A4B8428F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4F1D224-0976-470F-AF20-821CDCCA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15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6BE687-78DB-48DD-8C06-306948DD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DD0627F-BB4B-4E0E-BCD7-02B980D47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0634310-CE98-4CA2-81F2-7C663443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BE55138-7ACF-4870-9475-99F2B3E9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8DC0FC6-4F96-439E-B32B-5369A09C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FBD9D12-B7B8-42F2-9519-BEC800A2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103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3D4C389-561C-4408-B705-6B0E937C6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8775C19-D9A3-4D22-A6BD-613BF38E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32B435F-5A4D-47A2-A547-0CBFDC002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864B4-D601-4505-833B-143DBDF295F0}" type="datetimeFigureOut">
              <a:rPr lang="he-IL" smtClean="0"/>
              <a:t>כ"ב/טבת/תשפ"ג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16BA1E-3EEB-48BE-A01E-6F35037A2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2106FF3-81E5-4561-85B1-0FD5DB39F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F405B-3EAE-420E-ACF9-2619C9CCF94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30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8.em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8.em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8.em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8.em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35FA863D-9BC3-9E27-0AA9-A02B46C7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46" y="10527"/>
            <a:ext cx="12229346" cy="68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BED009BC-D363-48C7-8D79-034503D27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750815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55" y="2272800"/>
            <a:ext cx="11857489" cy="346831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6F81F80-102D-BFA7-19B7-C704C4D376A5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D80F27-DAB0-2860-1251-0CACDADB6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1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5D168EED-A0D5-447C-964C-8D8345BD02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246796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8" y="2518151"/>
            <a:ext cx="12033231" cy="3342322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60A10B9-21D8-CA6E-69B7-9221AE9AFEB6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E5AA5B-44D0-1797-70A4-FC56DFACED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8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456F7241-D02F-4499-A51D-9FC939986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248358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DE9FC78-009D-C83E-6066-E93BA36A81AC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13BA17-50D5-7A1F-E8B8-BB6D7BCBC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7C428FD4-9456-96DF-6F06-3FAFAE0C24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2A6497F-6805-CFE7-7FBA-71BEE3D073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496" y="2009627"/>
            <a:ext cx="10351735" cy="48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5E84EC54-5242-4D5A-AA7E-24213D5D2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30193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A459403-4EF1-67C0-DA32-51D1F61D127F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2FF979B-FBFB-FC53-FBCA-970CCD9BA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6289C-0D8D-88A9-5DB0-4462347002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4262" y="2141172"/>
            <a:ext cx="7772400" cy="46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5E84EC54-5242-4D5A-AA7E-24213D5D2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347523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126EA26-7494-ACAF-34F3-D29D7344A3F4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374439-0782-D526-C089-014014DC6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86860AB0-5E52-DEAB-87BF-9C09D49D5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318" y="2021372"/>
            <a:ext cx="10204704" cy="47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5E84EC54-5242-4D5A-AA7E-24213D5D2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26711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C378560-DA8D-49E8-B837-298560ED3ACA}"/>
              </a:ext>
            </a:extLst>
          </p:cNvPr>
          <p:cNvSpPr txBox="1"/>
          <p:nvPr/>
        </p:nvSpPr>
        <p:spPr>
          <a:xfrm>
            <a:off x="289344" y="118196"/>
            <a:ext cx="434814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התגלה ש2- בקבוקי קוקה קולה שהתקבלו היו פגי תוקף לכן הוחזרו לספק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F4F6C8E-1204-596E-D74B-EA42BE8A8814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D149B46-6F1B-F0D9-2941-8FE207402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DF57400-A448-E2A3-AB70-737200004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55A5F7E-878E-3964-1AB1-4F57DF8A3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03" y="2036330"/>
            <a:ext cx="11791386" cy="35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3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5E84EC54-5242-4D5A-AA7E-24213D5D2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789088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BE3D29E-5C15-E068-81AB-C3AA593055FF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D12BD-5075-0F6D-1AA6-86D638496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992" y="6861"/>
            <a:ext cx="1912068" cy="69611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5C5C304-6B9D-ADAD-D88D-E90C5975F2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1BD80D2-89C3-14E4-942F-504F2512A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309" y="1989306"/>
            <a:ext cx="7315200" cy="2350552"/>
          </a:xfrm>
          <a:prstGeom prst="rect">
            <a:avLst/>
          </a:prstGeom>
        </p:spPr>
      </p:pic>
      <p:pic>
        <p:nvPicPr>
          <p:cNvPr id="8" name="תמונה 7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C7F9E81B-A68D-82AF-0DA6-3AC013193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165"/>
            <a:ext cx="6305383" cy="28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0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3564FA01-1031-E03D-1EBE-6BCD28BB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25" y="0"/>
            <a:ext cx="1234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3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A8B6A04-8332-D114-4734-0EA31833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24380" cy="66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2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A5AF40F-B5DB-87D5-1C84-9FEA0CE7F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88000"/>
          </a:xfrm>
          <a:prstGeom prst="rect">
            <a:avLst/>
          </a:prstGeom>
        </p:spPr>
      </p:pic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B77B428-811C-6BB6-DBC2-2EE653A21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787044"/>
            <a:ext cx="9226296" cy="2531465"/>
          </a:xfrm>
          <a:prstGeom prst="rect">
            <a:avLst/>
          </a:prstGeom>
        </p:spPr>
      </p:pic>
      <p:pic>
        <p:nvPicPr>
          <p:cNvPr id="6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299304B5-AC59-A24B-CC80-F81235C03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2" y="3978300"/>
            <a:ext cx="9226296" cy="25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0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63DB5C4-611E-DA24-7CA3-19764ED2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" y="0"/>
            <a:ext cx="1218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1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EA6841E3-912D-49AF-F355-C66F07463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388691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2D692964-1DE2-8D90-90EC-966666C2F1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26" y="2124931"/>
            <a:ext cx="11545348" cy="463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3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EA6841E3-912D-49AF-F355-C66F07463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939150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1B05D87F-BE3B-EBA4-F69E-1564FEFC7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" y="1898074"/>
            <a:ext cx="10891520" cy="47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620DD017-0B49-6A22-D619-0070008B1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274530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44D132FF-C941-B722-43D7-78328C592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7B63EEF8-6EA3-86B8-ABD0-8CFAACB66C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DA65385-7F6C-FC8A-51DE-46A725351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887" y="2234766"/>
            <a:ext cx="11887353" cy="3491910"/>
          </a:xfrm>
          <a:prstGeom prst="rect">
            <a:avLst/>
          </a:prstGeom>
        </p:spPr>
      </p:pic>
      <p:sp>
        <p:nvSpPr>
          <p:cNvPr id="9" name="אליפסה 8">
            <a:extLst>
              <a:ext uri="{FF2B5EF4-FFF2-40B4-BE49-F238E27FC236}">
                <a16:creationId xmlns:a16="http://schemas.microsoft.com/office/drawing/2014/main" id="{86E580CA-FD7E-FD86-8426-0603BA08C26F}"/>
              </a:ext>
            </a:extLst>
          </p:cNvPr>
          <p:cNvSpPr/>
          <p:nvPr/>
        </p:nvSpPr>
        <p:spPr>
          <a:xfrm>
            <a:off x="1132367" y="3503428"/>
            <a:ext cx="48378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6DE5A7A-7A92-300E-2F6C-6CE8A2FC3AC0}"/>
              </a:ext>
            </a:extLst>
          </p:cNvPr>
          <p:cNvCxnSpPr>
            <a:cxnSpLocks/>
          </p:cNvCxnSpPr>
          <p:nvPr/>
        </p:nvCxnSpPr>
        <p:spPr>
          <a:xfrm>
            <a:off x="1376916" y="3859619"/>
            <a:ext cx="345558" cy="230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44360BF-2666-56E2-B979-4A914071B77B}"/>
              </a:ext>
            </a:extLst>
          </p:cNvPr>
          <p:cNvSpPr txBox="1"/>
          <p:nvPr/>
        </p:nvSpPr>
        <p:spPr>
          <a:xfrm>
            <a:off x="648585" y="6212959"/>
            <a:ext cx="24401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b="1" dirty="0"/>
              <a:t>בגלל שהמוצרים בחברה אינם מוצרים פיזיים, הם לא מנוהלי מלאי</a:t>
            </a:r>
          </a:p>
        </p:txBody>
      </p:sp>
    </p:spTree>
    <p:extLst>
      <p:ext uri="{BB962C8B-B14F-4D97-AF65-F5344CB8AC3E}">
        <p14:creationId xmlns:p14="http://schemas.microsoft.com/office/powerpoint/2010/main" val="340100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620DD017-0B49-6A22-D619-0070008B1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909205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utoShape 2">
            <a:extLst>
              <a:ext uri="{FF2B5EF4-FFF2-40B4-BE49-F238E27FC236}">
                <a16:creationId xmlns:a16="http://schemas.microsoft.com/office/drawing/2014/main" id="{44D132FF-C941-B722-43D7-78328C592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18809DD-9536-93E9-2CEF-1063D2268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0" y="2206413"/>
            <a:ext cx="12047958" cy="35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1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219665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499850DF-898E-C353-68EE-001A797D29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6202578-21C9-030B-7968-C694F5792FAB}"/>
              </a:ext>
            </a:extLst>
          </p:cNvPr>
          <p:cNvSpPr txBox="1"/>
          <p:nvPr/>
        </p:nvSpPr>
        <p:spPr>
          <a:xfrm>
            <a:off x="9310978" y="2067189"/>
            <a:ext cx="1789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לקוח עסקי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812651D8-201D-E90A-3B7C-B44FDF20C9A0}"/>
              </a:ext>
            </a:extLst>
          </p:cNvPr>
          <p:cNvSpPr txBox="1"/>
          <p:nvPr/>
        </p:nvSpPr>
        <p:spPr>
          <a:xfrm>
            <a:off x="9310978" y="4721363"/>
            <a:ext cx="1789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לקוח פרטי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C76EB12A-DECC-1FBF-AE7B-D19AEFB13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7E02832E-8C6A-EB30-D552-FC589CDC5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498" y="2026880"/>
            <a:ext cx="6161929" cy="2345384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CDDCBEB1-81AF-EBF4-630F-6D53F65037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6E1AEC9-F938-17A4-0B62-28A65D339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5479" y="4441947"/>
            <a:ext cx="6057948" cy="230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8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309309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32F1E498-79CC-B524-4668-5FDF2AA2D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01" y="2236230"/>
            <a:ext cx="11410319" cy="41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5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365146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0C7054CE-96BC-B6F4-2FA3-C1815C98E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719" y="2127608"/>
            <a:ext cx="7176841" cy="47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841450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8A83CABB-67D1-D87F-BE43-60BE88120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48" y="2206413"/>
            <a:ext cx="11464704" cy="44784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12F8654-D409-4C41-9ECB-BDC828B7BA7C}"/>
              </a:ext>
            </a:extLst>
          </p:cNvPr>
          <p:cNvSpPr txBox="1"/>
          <p:nvPr/>
        </p:nvSpPr>
        <p:spPr>
          <a:xfrm>
            <a:off x="904126" y="174661"/>
            <a:ext cx="495214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**בעקבות פיטורים של 2 מנהלים ו5 עובדים </a:t>
            </a:r>
          </a:p>
          <a:p>
            <a:r>
              <a:rPr lang="he-IL" b="1" dirty="0"/>
              <a:t>אינטל פנתה לפנגו על מנת לבטל מינויים אלו</a:t>
            </a:r>
          </a:p>
        </p:txBody>
      </p:sp>
    </p:spTree>
    <p:extLst>
      <p:ext uri="{BB962C8B-B14F-4D97-AF65-F5344CB8AC3E}">
        <p14:creationId xmlns:p14="http://schemas.microsoft.com/office/powerpoint/2010/main" val="4016455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972909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12F8654-D409-4C41-9ECB-BDC828B7BA7C}"/>
              </a:ext>
            </a:extLst>
          </p:cNvPr>
          <p:cNvSpPr txBox="1"/>
          <p:nvPr/>
        </p:nvSpPr>
        <p:spPr>
          <a:xfrm>
            <a:off x="904126" y="174661"/>
            <a:ext cx="495214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**בעקבות פיטורים של 2 מנהלים ו5 עובדים אינטל פנתה לפנגו על מנת לבטל מינויים אלו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48EE356-165D-4516-E6C2-FFD28352D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786" y="2152618"/>
            <a:ext cx="7490968" cy="47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76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504217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895B8A6-1B3B-E1D6-C6E1-D5EE728ACBA5}"/>
              </a:ext>
            </a:extLst>
          </p:cNvPr>
          <p:cNvSpPr txBox="1"/>
          <p:nvPr/>
        </p:nvSpPr>
        <p:spPr>
          <a:xfrm>
            <a:off x="9978490" y="2021747"/>
            <a:ext cx="1789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לקוח עסקי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86E7FDC-D6DD-7D63-77BE-D1BE2578229D}"/>
              </a:ext>
            </a:extLst>
          </p:cNvPr>
          <p:cNvSpPr txBox="1"/>
          <p:nvPr/>
        </p:nvSpPr>
        <p:spPr>
          <a:xfrm>
            <a:off x="7498080" y="4251331"/>
            <a:ext cx="178904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דוגמה לחשבונית ללקוח פרטי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C24C8D5-019C-F23E-F31E-DE3755D688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3AC8713F-0761-01CF-A8C2-D4FDA38F6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03" y="4251331"/>
            <a:ext cx="6482277" cy="243085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D983B365-3173-65BE-3B41-361D75230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7077" y="1937408"/>
            <a:ext cx="5562359" cy="21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09B7721-5F3C-E01E-68E7-379574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003" y="-19879"/>
            <a:ext cx="12320004" cy="69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73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0B8AEFB-1367-8409-2FA4-59E66C157374}"/>
              </a:ext>
            </a:extLst>
          </p:cNvPr>
          <p:cNvSpPr txBox="1"/>
          <p:nvPr/>
        </p:nvSpPr>
        <p:spPr>
          <a:xfrm>
            <a:off x="8865704" y="-43336"/>
            <a:ext cx="332629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תהליך מכירה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EA89D-E68A-C967-EA0C-FCAC5134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09" y="0"/>
            <a:ext cx="1912068" cy="696110"/>
          </a:xfrm>
          <a:prstGeom prst="rect">
            <a:avLst/>
          </a:prstGeom>
        </p:spPr>
      </p:pic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ED1E7174-A6C9-E9EE-5870-CCB7AE691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702094"/>
              </p:ext>
            </p:extLst>
          </p:nvPr>
        </p:nvGraphicFramePr>
        <p:xfrm>
          <a:off x="57978" y="541439"/>
          <a:ext cx="12022262" cy="166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BEB51A74-4CD2-48FB-32D9-C869EBF380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0" b="18902"/>
          <a:stretch/>
        </p:blipFill>
        <p:spPr>
          <a:xfrm>
            <a:off x="6467145" y="2575745"/>
            <a:ext cx="5527399" cy="297970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B9F418-7F6F-A2E9-22F2-E7CC1102A22A}"/>
              </a:ext>
            </a:extLst>
          </p:cNvPr>
          <p:cNvSpPr txBox="1"/>
          <p:nvPr/>
        </p:nvSpPr>
        <p:spPr>
          <a:xfrm>
            <a:off x="9802368" y="2206413"/>
            <a:ext cx="21921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לקוח עסקי-מרכזת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394D7945-0807-1A53-8154-CDDEBFA845AD}"/>
              </a:ext>
            </a:extLst>
          </p:cNvPr>
          <p:cNvSpPr txBox="1"/>
          <p:nvPr/>
        </p:nvSpPr>
        <p:spPr>
          <a:xfrm>
            <a:off x="3190807" y="2199978"/>
            <a:ext cx="17890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u="sng" dirty="0">
                <a:solidFill>
                  <a:srgbClr val="1E2F9C"/>
                </a:solidFill>
              </a:rPr>
              <a:t>לקוח פרטי-קבלה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70A0A8B-DBED-441D-4E97-3BCC23B5A4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DEF523E-1D50-E159-53C0-4509129D6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416" y="2576666"/>
            <a:ext cx="5060984" cy="373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8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C0D0855-3B6A-34CB-911B-2305CDCD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0014B154-6F17-A878-138B-F54957DB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-1"/>
            <a:ext cx="12241697" cy="6843783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3D84C02-4FD8-8BE2-A66D-8CF4A992BA3A}"/>
              </a:ext>
            </a:extLst>
          </p:cNvPr>
          <p:cNvSpPr txBox="1"/>
          <p:nvPr/>
        </p:nvSpPr>
        <p:spPr>
          <a:xfrm>
            <a:off x="1859907" y="1849784"/>
            <a:ext cx="8269357" cy="3906078"/>
          </a:xfrm>
          <a:prstGeom prst="rect">
            <a:avLst/>
          </a:prstGeom>
          <a:noFill/>
          <a:ln w="66675">
            <a:solidFill>
              <a:srgbClr val="1E2F9C"/>
            </a:solidFill>
          </a:ln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058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9641E36B-F458-C54E-90D2-B3DB6AAC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9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6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3067A1DA-6B30-0AD7-1633-60037B35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" y="0"/>
            <a:ext cx="12160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7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18C508-B3F6-4540-A38A-FF0DA84E6D76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תהליך רכש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5E84EC54-5242-4D5A-AA7E-24213D5D25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990262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134" y="2054755"/>
            <a:ext cx="10375361" cy="4642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339" y="69574"/>
            <a:ext cx="1912068" cy="6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9F85FEE5-E99A-46F9-ABF1-A5466DF24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694647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8" y="4707098"/>
            <a:ext cx="7750998" cy="2150902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E13D5F4-5E32-F54A-5A91-F9171041291D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55F094-174D-41D4-8FA7-99A14E964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6235" y="86374"/>
            <a:ext cx="1912068" cy="6961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B61C087-1921-35DF-C6F0-1AF1FD7FE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8678" y="2035605"/>
            <a:ext cx="9491094" cy="2615983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DEC6E72B-246A-DA03-34B0-D6B3F403E5CE}"/>
              </a:ext>
            </a:extLst>
          </p:cNvPr>
          <p:cNvSpPr/>
          <p:nvPr/>
        </p:nvSpPr>
        <p:spPr>
          <a:xfrm>
            <a:off x="10022098" y="4400369"/>
            <a:ext cx="341453" cy="306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B424355E-175A-E595-1033-C0EC6B5925B5}"/>
              </a:ext>
            </a:extLst>
          </p:cNvPr>
          <p:cNvCxnSpPr>
            <a:stCxn id="6" idx="4"/>
          </p:cNvCxnSpPr>
          <p:nvPr/>
        </p:nvCxnSpPr>
        <p:spPr>
          <a:xfrm flipH="1">
            <a:off x="10192824" y="4707098"/>
            <a:ext cx="1" cy="553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69783E6-F7DA-861D-A49B-097C6FFEEA5B}"/>
              </a:ext>
            </a:extLst>
          </p:cNvPr>
          <p:cNvSpPr txBox="1"/>
          <p:nvPr/>
        </p:nvSpPr>
        <p:spPr>
          <a:xfrm>
            <a:off x="9220550" y="5278056"/>
            <a:ext cx="19445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/>
              <a:t>מוצר נרכש</a:t>
            </a:r>
          </a:p>
        </p:txBody>
      </p:sp>
    </p:spTree>
    <p:extLst>
      <p:ext uri="{BB962C8B-B14F-4D97-AF65-F5344CB8AC3E}">
        <p14:creationId xmlns:p14="http://schemas.microsoft.com/office/powerpoint/2010/main" val="373828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881950A4-DE90-44D9-B4A5-3CA5288D7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439470"/>
              </p:ext>
            </p:extLst>
          </p:nvPr>
        </p:nvGraphicFramePr>
        <p:xfrm>
          <a:off x="57978" y="517336"/>
          <a:ext cx="12076044" cy="168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34" y="2206413"/>
            <a:ext cx="12084666" cy="416921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6FA2E8C-8813-0FFF-364A-68FFEA55F788}"/>
              </a:ext>
            </a:extLst>
          </p:cNvPr>
          <p:cNvSpPr txBox="1"/>
          <p:nvPr/>
        </p:nvSpPr>
        <p:spPr>
          <a:xfrm>
            <a:off x="9200322" y="-43336"/>
            <a:ext cx="299167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1C4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תהליך רכש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B389C-8A83-B160-DFB2-7D2542264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931" y="0"/>
            <a:ext cx="1912068" cy="6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177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711</Words>
  <Application>Microsoft Office PowerPoint</Application>
  <PresentationFormat>מסך רחב</PresentationFormat>
  <Paragraphs>232</Paragraphs>
  <Slides>31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shani.polanski@outlook.co.il</dc:creator>
  <cp:lastModifiedBy>Dina Hahiashvily</cp:lastModifiedBy>
  <cp:revision>37</cp:revision>
  <dcterms:created xsi:type="dcterms:W3CDTF">2022-01-01T17:46:11Z</dcterms:created>
  <dcterms:modified xsi:type="dcterms:W3CDTF">2023-01-15T18:57:16Z</dcterms:modified>
</cp:coreProperties>
</file>